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62" r:id="rId11"/>
    <p:sldId id="273" r:id="rId12"/>
    <p:sldId id="263" r:id="rId13"/>
    <p:sldId id="264" r:id="rId14"/>
    <p:sldId id="265" r:id="rId15"/>
    <p:sldId id="266" r:id="rId16"/>
    <p:sldId id="274" r:id="rId17"/>
    <p:sldId id="267" r:id="rId18"/>
    <p:sldId id="268" r:id="rId19"/>
    <p:sldId id="269" r:id="rId20"/>
    <p:sldId id="270" r:id="rId21"/>
    <p:sldId id="275" r:id="rId22"/>
    <p:sldId id="276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3BBD4-7250-4E52-8903-C5556A604035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F9A505-ED5E-4713-B291-B7DE9F988880}">
      <dgm:prSet phldrT="[Texto]"/>
      <dgm:spPr/>
      <dgm:t>
        <a:bodyPr/>
        <a:lstStyle/>
        <a:p>
          <a:r>
            <a:rPr lang="es-ES" dirty="0"/>
            <a:t>Impuestos generales</a:t>
          </a:r>
        </a:p>
      </dgm:t>
    </dgm:pt>
    <dgm:pt modelId="{92F78EE9-1250-449F-AD96-DBCE4F168CED}" type="parTrans" cxnId="{5584AE97-8563-4ECE-9EF0-DB1CF05DE773}">
      <dgm:prSet/>
      <dgm:spPr/>
      <dgm:t>
        <a:bodyPr/>
        <a:lstStyle/>
        <a:p>
          <a:endParaRPr lang="es-ES"/>
        </a:p>
      </dgm:t>
    </dgm:pt>
    <dgm:pt modelId="{7EA5B4F0-B5BF-4F34-938B-76BCF18C41AF}" type="sibTrans" cxnId="{5584AE97-8563-4ECE-9EF0-DB1CF05DE773}">
      <dgm:prSet/>
      <dgm:spPr/>
      <dgm:t>
        <a:bodyPr/>
        <a:lstStyle/>
        <a:p>
          <a:endParaRPr lang="es-ES"/>
        </a:p>
      </dgm:t>
    </dgm:pt>
    <dgm:pt modelId="{6EA525AA-F1ED-4ECA-A33D-3BF1D027F4A7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accent1"/>
              </a:solidFill>
            </a:rPr>
            <a:t>RECAUDACIÓN</a:t>
          </a:r>
        </a:p>
      </dgm:t>
    </dgm:pt>
    <dgm:pt modelId="{927009D9-70BA-4C53-8431-C2E089AA17F9}" type="parTrans" cxnId="{563B79AA-17F6-43B7-B4C5-65A68DC6AE1C}">
      <dgm:prSet/>
      <dgm:spPr/>
      <dgm:t>
        <a:bodyPr/>
        <a:lstStyle/>
        <a:p>
          <a:endParaRPr lang="es-ES"/>
        </a:p>
      </dgm:t>
    </dgm:pt>
    <dgm:pt modelId="{C717F325-F0DA-4EF6-A6C7-2D8E50D7C35F}" type="sibTrans" cxnId="{563B79AA-17F6-43B7-B4C5-65A68DC6AE1C}">
      <dgm:prSet/>
      <dgm:spPr/>
      <dgm:t>
        <a:bodyPr/>
        <a:lstStyle/>
        <a:p>
          <a:endParaRPr lang="es-ES"/>
        </a:p>
      </dgm:t>
    </dgm:pt>
    <dgm:pt modelId="{8CB3212A-56E6-4538-BB9A-1B2EA1B07D00}">
      <dgm:prSet phldrT="[Texto]"/>
      <dgm:spPr/>
      <dgm:t>
        <a:bodyPr/>
        <a:lstStyle/>
        <a:p>
          <a:r>
            <a:rPr lang="es-ES" dirty="0"/>
            <a:t>Total</a:t>
          </a:r>
        </a:p>
      </dgm:t>
    </dgm:pt>
    <dgm:pt modelId="{10A96C46-6A63-4FEF-A20F-38F56FE873F8}" type="parTrans" cxnId="{53A0559B-3287-40C0-9A34-26019D62034B}">
      <dgm:prSet/>
      <dgm:spPr/>
      <dgm:t>
        <a:bodyPr/>
        <a:lstStyle/>
        <a:p>
          <a:endParaRPr lang="es-ES"/>
        </a:p>
      </dgm:t>
    </dgm:pt>
    <dgm:pt modelId="{3F18C719-6A45-4995-B34A-03EB0FF26340}" type="sibTrans" cxnId="{53A0559B-3287-40C0-9A34-26019D62034B}">
      <dgm:prSet/>
      <dgm:spPr/>
      <dgm:t>
        <a:bodyPr/>
        <a:lstStyle/>
        <a:p>
          <a:endParaRPr lang="es-ES"/>
        </a:p>
      </dgm:t>
    </dgm:pt>
    <dgm:pt modelId="{43EC1CD2-2C71-4F94-86AA-B99D4C45B833}">
      <dgm:prSet phldrT="[Texto]" custT="1"/>
      <dgm:spPr/>
      <dgm:t>
        <a:bodyPr/>
        <a:lstStyle/>
        <a:p>
          <a:pPr>
            <a:buNone/>
          </a:pPr>
          <a:r>
            <a:rPr lang="es-ES" sz="1800" dirty="0">
              <a:solidFill>
                <a:schemeClr val="accent1"/>
              </a:solidFill>
            </a:rPr>
            <a:t>MANCOMUNACIÓN</a:t>
          </a:r>
          <a:endParaRPr lang="es-ES" sz="1400" dirty="0">
            <a:solidFill>
              <a:schemeClr val="accent1"/>
            </a:solidFill>
          </a:endParaRPr>
        </a:p>
      </dgm:t>
    </dgm:pt>
    <dgm:pt modelId="{CD62B851-ECFC-4C1A-AC10-823CF0694C4A}" type="parTrans" cxnId="{29EE9D06-6DA3-4A62-8D5E-3AE7BE86D795}">
      <dgm:prSet/>
      <dgm:spPr/>
      <dgm:t>
        <a:bodyPr/>
        <a:lstStyle/>
        <a:p>
          <a:endParaRPr lang="es-ES"/>
        </a:p>
      </dgm:t>
    </dgm:pt>
    <dgm:pt modelId="{2FCA6F9A-D7C3-4A4E-A31C-A2B25CB8BD66}" type="sibTrans" cxnId="{29EE9D06-6DA3-4A62-8D5E-3AE7BE86D795}">
      <dgm:prSet/>
      <dgm:spPr/>
      <dgm:t>
        <a:bodyPr/>
        <a:lstStyle/>
        <a:p>
          <a:endParaRPr lang="es-ES"/>
        </a:p>
      </dgm:t>
    </dgm:pt>
    <dgm:pt modelId="{45740BDB-B3A5-45B8-8BF1-477FD89CEA77}">
      <dgm:prSet phldrT="[Texto]"/>
      <dgm:spPr/>
      <dgm:t>
        <a:bodyPr/>
        <a:lstStyle/>
        <a:p>
          <a:r>
            <a:rPr lang="es-ES" dirty="0"/>
            <a:t>Inglaterra</a:t>
          </a:r>
        </a:p>
      </dgm:t>
    </dgm:pt>
    <dgm:pt modelId="{1629BC5C-AE87-45FC-8DBF-1DCA30A7BFC1}" type="parTrans" cxnId="{98197808-81E9-4677-B932-6D682776D9DA}">
      <dgm:prSet/>
      <dgm:spPr/>
      <dgm:t>
        <a:bodyPr/>
        <a:lstStyle/>
        <a:p>
          <a:endParaRPr lang="es-ES"/>
        </a:p>
      </dgm:t>
    </dgm:pt>
    <dgm:pt modelId="{88A2C3E0-82B0-4DB7-9E4C-EB00721D8063}" type="sibTrans" cxnId="{98197808-81E9-4677-B932-6D682776D9DA}">
      <dgm:prSet/>
      <dgm:spPr/>
      <dgm:t>
        <a:bodyPr/>
        <a:lstStyle/>
        <a:p>
          <a:endParaRPr lang="es-ES"/>
        </a:p>
      </dgm:t>
    </dgm:pt>
    <dgm:pt modelId="{4F448F87-A960-4866-9B27-0B050A7E0DDD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accent1"/>
              </a:solidFill>
            </a:rPr>
            <a:t>EXPONENTE</a:t>
          </a:r>
        </a:p>
      </dgm:t>
    </dgm:pt>
    <dgm:pt modelId="{93E8B4F0-3438-46E5-A27A-A7B5E9D92748}" type="parTrans" cxnId="{91AADEC0-1472-4EA3-98AB-A6EA7662EA61}">
      <dgm:prSet/>
      <dgm:spPr/>
      <dgm:t>
        <a:bodyPr/>
        <a:lstStyle/>
        <a:p>
          <a:endParaRPr lang="es-ES"/>
        </a:p>
      </dgm:t>
    </dgm:pt>
    <dgm:pt modelId="{FEA4DF0A-881E-4DA0-910C-B06E94326A7D}" type="sibTrans" cxnId="{91AADEC0-1472-4EA3-98AB-A6EA7662EA61}">
      <dgm:prSet/>
      <dgm:spPr/>
      <dgm:t>
        <a:bodyPr/>
        <a:lstStyle/>
        <a:p>
          <a:endParaRPr lang="es-ES"/>
        </a:p>
      </dgm:t>
    </dgm:pt>
    <dgm:pt modelId="{F49F6080-13EF-43B9-A519-3A7B0967E468}">
      <dgm:prSet phldrT="[Texto]"/>
      <dgm:spPr/>
      <dgm:t>
        <a:bodyPr/>
        <a:lstStyle/>
        <a:p>
          <a:r>
            <a:rPr lang="es-ES" dirty="0"/>
            <a:t>Prestador público preferente</a:t>
          </a:r>
        </a:p>
      </dgm:t>
    </dgm:pt>
    <dgm:pt modelId="{2624AB39-7336-4ACE-82A2-C8459D9DB017}" type="parTrans" cxnId="{5C6AA78A-D341-4F73-A3E2-9ED71A8D1ADB}">
      <dgm:prSet/>
      <dgm:spPr/>
      <dgm:t>
        <a:bodyPr/>
        <a:lstStyle/>
        <a:p>
          <a:endParaRPr lang="es-ES"/>
        </a:p>
      </dgm:t>
    </dgm:pt>
    <dgm:pt modelId="{85D1E024-2A50-4F2B-A893-CB0785143A1F}" type="sibTrans" cxnId="{5C6AA78A-D341-4F73-A3E2-9ED71A8D1ADB}">
      <dgm:prSet/>
      <dgm:spPr/>
      <dgm:t>
        <a:bodyPr/>
        <a:lstStyle/>
        <a:p>
          <a:endParaRPr lang="es-ES"/>
        </a:p>
      </dgm:t>
    </dgm:pt>
    <dgm:pt modelId="{16DBB31B-AB63-4762-A1FD-57CC02F30C73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accent1"/>
              </a:solidFill>
            </a:rPr>
            <a:t>COMPRA</a:t>
          </a:r>
        </a:p>
      </dgm:t>
    </dgm:pt>
    <dgm:pt modelId="{DAAC929E-CA21-480A-BBDE-6AA3B2D36272}" type="parTrans" cxnId="{13FDA2F3-8E27-4178-9023-153BBC35655C}">
      <dgm:prSet/>
      <dgm:spPr/>
      <dgm:t>
        <a:bodyPr/>
        <a:lstStyle/>
        <a:p>
          <a:endParaRPr lang="es-ES"/>
        </a:p>
      </dgm:t>
    </dgm:pt>
    <dgm:pt modelId="{BC075200-0271-4630-955D-649690E7D5CD}" type="sibTrans" cxnId="{13FDA2F3-8E27-4178-9023-153BBC35655C}">
      <dgm:prSet/>
      <dgm:spPr/>
      <dgm:t>
        <a:bodyPr/>
        <a:lstStyle/>
        <a:p>
          <a:endParaRPr lang="es-ES"/>
        </a:p>
      </dgm:t>
    </dgm:pt>
    <dgm:pt modelId="{F75A8337-6713-40AF-B45E-23D2C7EAAB2B}" type="pres">
      <dgm:prSet presAssocID="{E393BBD4-7250-4E52-8903-C5556A60403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CCC9AE5-F769-45BA-A587-1E8EA2C8221C}" type="pres">
      <dgm:prSet presAssocID="{E393BBD4-7250-4E52-8903-C5556A604035}" presName="children" presStyleCnt="0"/>
      <dgm:spPr/>
    </dgm:pt>
    <dgm:pt modelId="{0B44D81C-F921-4BA3-90BE-FE01F8EBE7DF}" type="pres">
      <dgm:prSet presAssocID="{E393BBD4-7250-4E52-8903-C5556A604035}" presName="child1group" presStyleCnt="0"/>
      <dgm:spPr/>
    </dgm:pt>
    <dgm:pt modelId="{65FC97D8-C593-4590-8573-F1FB27E73562}" type="pres">
      <dgm:prSet presAssocID="{E393BBD4-7250-4E52-8903-C5556A604035}" presName="child1" presStyleLbl="bgAcc1" presStyleIdx="0" presStyleCnt="4"/>
      <dgm:spPr/>
      <dgm:t>
        <a:bodyPr/>
        <a:lstStyle/>
        <a:p>
          <a:endParaRPr lang="es-CL"/>
        </a:p>
      </dgm:t>
    </dgm:pt>
    <dgm:pt modelId="{F4538FA1-64AA-4D6E-B913-6FE583A09701}" type="pres">
      <dgm:prSet presAssocID="{E393BBD4-7250-4E52-8903-C5556A60403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7D6630-9CB3-4066-A533-2D5DDD426A20}" type="pres">
      <dgm:prSet presAssocID="{E393BBD4-7250-4E52-8903-C5556A604035}" presName="child2group" presStyleCnt="0"/>
      <dgm:spPr/>
    </dgm:pt>
    <dgm:pt modelId="{B898534B-C49E-4D09-A590-74A9AFBDD14B}" type="pres">
      <dgm:prSet presAssocID="{E393BBD4-7250-4E52-8903-C5556A604035}" presName="child2" presStyleLbl="bgAcc1" presStyleIdx="1" presStyleCnt="4" custScaleX="130905"/>
      <dgm:spPr/>
      <dgm:t>
        <a:bodyPr/>
        <a:lstStyle/>
        <a:p>
          <a:endParaRPr lang="es-CL"/>
        </a:p>
      </dgm:t>
    </dgm:pt>
    <dgm:pt modelId="{B43DB02C-187B-4A2E-85EA-F9CE512B4132}" type="pres">
      <dgm:prSet presAssocID="{E393BBD4-7250-4E52-8903-C5556A60403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0C9C35-949E-4F00-9DC1-90AAE4ACE160}" type="pres">
      <dgm:prSet presAssocID="{E393BBD4-7250-4E52-8903-C5556A604035}" presName="child3group" presStyleCnt="0"/>
      <dgm:spPr/>
    </dgm:pt>
    <dgm:pt modelId="{7E391B9C-B939-44B5-8918-A8B78631BA07}" type="pres">
      <dgm:prSet presAssocID="{E393BBD4-7250-4E52-8903-C5556A604035}" presName="child3" presStyleLbl="bgAcc1" presStyleIdx="2" presStyleCnt="4" custLinFactNeighborX="13863" custLinFactNeighborY="-1546"/>
      <dgm:spPr/>
      <dgm:t>
        <a:bodyPr/>
        <a:lstStyle/>
        <a:p>
          <a:endParaRPr lang="es-CL"/>
        </a:p>
      </dgm:t>
    </dgm:pt>
    <dgm:pt modelId="{41E5D5F4-E0F7-4D01-BD08-368F20B24FBB}" type="pres">
      <dgm:prSet presAssocID="{E393BBD4-7250-4E52-8903-C5556A60403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A31069-0757-43F7-BEDD-698EBF6FCFD0}" type="pres">
      <dgm:prSet presAssocID="{E393BBD4-7250-4E52-8903-C5556A604035}" presName="child4group" presStyleCnt="0"/>
      <dgm:spPr/>
    </dgm:pt>
    <dgm:pt modelId="{49616C9F-1C40-40A0-B31B-34B0A7C0203B}" type="pres">
      <dgm:prSet presAssocID="{E393BBD4-7250-4E52-8903-C5556A604035}" presName="child4" presStyleLbl="bgAcc1" presStyleIdx="3" presStyleCnt="4"/>
      <dgm:spPr/>
      <dgm:t>
        <a:bodyPr/>
        <a:lstStyle/>
        <a:p>
          <a:endParaRPr lang="es-CL"/>
        </a:p>
      </dgm:t>
    </dgm:pt>
    <dgm:pt modelId="{D9CB1213-6DBB-4FA3-8AB4-154561F8831D}" type="pres">
      <dgm:prSet presAssocID="{E393BBD4-7250-4E52-8903-C5556A60403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A43A18-7276-4672-B313-CD711643F9DA}" type="pres">
      <dgm:prSet presAssocID="{E393BBD4-7250-4E52-8903-C5556A604035}" presName="childPlaceholder" presStyleCnt="0"/>
      <dgm:spPr/>
    </dgm:pt>
    <dgm:pt modelId="{17E27959-C9C7-439A-B62B-4BF011F8DE13}" type="pres">
      <dgm:prSet presAssocID="{E393BBD4-7250-4E52-8903-C5556A604035}" presName="circle" presStyleCnt="0"/>
      <dgm:spPr/>
    </dgm:pt>
    <dgm:pt modelId="{66339392-8EC7-4C7F-9779-D7C02A616345}" type="pres">
      <dgm:prSet presAssocID="{E393BBD4-7250-4E52-8903-C5556A60403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28E74D-7CD6-4F2D-9DBF-AECAEA4726FE}" type="pres">
      <dgm:prSet presAssocID="{E393BBD4-7250-4E52-8903-C5556A60403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7A74EF-A4BB-439A-A8E9-0BCBD290E93E}" type="pres">
      <dgm:prSet presAssocID="{E393BBD4-7250-4E52-8903-C5556A60403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BB5092-12BE-4561-835F-196393D9A35B}" type="pres">
      <dgm:prSet presAssocID="{E393BBD4-7250-4E52-8903-C5556A60403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6595E2-3198-4BBB-B7A3-5B4638D885EB}" type="pres">
      <dgm:prSet presAssocID="{E393BBD4-7250-4E52-8903-C5556A604035}" presName="quadrantPlaceholder" presStyleCnt="0"/>
      <dgm:spPr/>
    </dgm:pt>
    <dgm:pt modelId="{57527329-3C44-449D-AD36-E7C9C4CD0257}" type="pres">
      <dgm:prSet presAssocID="{E393BBD4-7250-4E52-8903-C5556A604035}" presName="center1" presStyleLbl="fgShp" presStyleIdx="0" presStyleCnt="2"/>
      <dgm:spPr/>
    </dgm:pt>
    <dgm:pt modelId="{F619E647-C7FB-403A-B2D4-58B29073709E}" type="pres">
      <dgm:prSet presAssocID="{E393BBD4-7250-4E52-8903-C5556A604035}" presName="center2" presStyleLbl="fgShp" presStyleIdx="1" presStyleCnt="2"/>
      <dgm:spPr/>
    </dgm:pt>
  </dgm:ptLst>
  <dgm:cxnLst>
    <dgm:cxn modelId="{8A197D6C-6AE5-43F5-AE8F-C6122E242C8C}" type="presOf" srcId="{E393BBD4-7250-4E52-8903-C5556A604035}" destId="{F75A8337-6713-40AF-B45E-23D2C7EAAB2B}" srcOrd="0" destOrd="0" presId="urn:microsoft.com/office/officeart/2005/8/layout/cycle4"/>
    <dgm:cxn modelId="{98197808-81E9-4677-B932-6D682776D9DA}" srcId="{E393BBD4-7250-4E52-8903-C5556A604035}" destId="{45740BDB-B3A5-45B8-8BF1-477FD89CEA77}" srcOrd="2" destOrd="0" parTransId="{1629BC5C-AE87-45FC-8DBF-1DCA30A7BFC1}" sibTransId="{88A2C3E0-82B0-4DB7-9E4C-EB00721D8063}"/>
    <dgm:cxn modelId="{6E2B3983-A7AD-4DD0-9AF8-366BD8F47125}" type="presOf" srcId="{4F448F87-A960-4866-9B27-0B050A7E0DDD}" destId="{7E391B9C-B939-44B5-8918-A8B78631BA07}" srcOrd="0" destOrd="0" presId="urn:microsoft.com/office/officeart/2005/8/layout/cycle4"/>
    <dgm:cxn modelId="{DB0B975C-9D18-43F4-9805-280A2FA60657}" type="presOf" srcId="{45740BDB-B3A5-45B8-8BF1-477FD89CEA77}" destId="{AD7A74EF-A4BB-439A-A8E9-0BCBD290E93E}" srcOrd="0" destOrd="0" presId="urn:microsoft.com/office/officeart/2005/8/layout/cycle4"/>
    <dgm:cxn modelId="{3854727F-700E-4662-AD76-E583FA37A134}" type="presOf" srcId="{16DBB31B-AB63-4762-A1FD-57CC02F30C73}" destId="{D9CB1213-6DBB-4FA3-8AB4-154561F8831D}" srcOrd="1" destOrd="0" presId="urn:microsoft.com/office/officeart/2005/8/layout/cycle4"/>
    <dgm:cxn modelId="{53A0559B-3287-40C0-9A34-26019D62034B}" srcId="{E393BBD4-7250-4E52-8903-C5556A604035}" destId="{8CB3212A-56E6-4538-BB9A-1B2EA1B07D00}" srcOrd="1" destOrd="0" parTransId="{10A96C46-6A63-4FEF-A20F-38F56FE873F8}" sibTransId="{3F18C719-6A45-4995-B34A-03EB0FF26340}"/>
    <dgm:cxn modelId="{82E58390-A02F-4F08-B1E5-5C5D880E49E9}" type="presOf" srcId="{F49F6080-13EF-43B9-A519-3A7B0967E468}" destId="{1BBB5092-12BE-4561-835F-196393D9A35B}" srcOrd="0" destOrd="0" presId="urn:microsoft.com/office/officeart/2005/8/layout/cycle4"/>
    <dgm:cxn modelId="{563B79AA-17F6-43B7-B4C5-65A68DC6AE1C}" srcId="{65F9A505-ED5E-4713-B291-B7DE9F988880}" destId="{6EA525AA-F1ED-4ECA-A33D-3BF1D027F4A7}" srcOrd="0" destOrd="0" parTransId="{927009D9-70BA-4C53-8431-C2E089AA17F9}" sibTransId="{C717F325-F0DA-4EF6-A6C7-2D8E50D7C35F}"/>
    <dgm:cxn modelId="{A362D09F-EFA1-4ECD-AB81-5EF345FD9EA8}" type="presOf" srcId="{65F9A505-ED5E-4713-B291-B7DE9F988880}" destId="{66339392-8EC7-4C7F-9779-D7C02A616345}" srcOrd="0" destOrd="0" presId="urn:microsoft.com/office/officeart/2005/8/layout/cycle4"/>
    <dgm:cxn modelId="{DD00C530-EC8A-46EB-9C31-A3BF142DA868}" type="presOf" srcId="{4F448F87-A960-4866-9B27-0B050A7E0DDD}" destId="{41E5D5F4-E0F7-4D01-BD08-368F20B24FBB}" srcOrd="1" destOrd="0" presId="urn:microsoft.com/office/officeart/2005/8/layout/cycle4"/>
    <dgm:cxn modelId="{5584AE97-8563-4ECE-9EF0-DB1CF05DE773}" srcId="{E393BBD4-7250-4E52-8903-C5556A604035}" destId="{65F9A505-ED5E-4713-B291-B7DE9F988880}" srcOrd="0" destOrd="0" parTransId="{92F78EE9-1250-449F-AD96-DBCE4F168CED}" sibTransId="{7EA5B4F0-B5BF-4F34-938B-76BCF18C41AF}"/>
    <dgm:cxn modelId="{E3564A7B-7F10-471A-92AA-B0D46C752F3A}" type="presOf" srcId="{43EC1CD2-2C71-4F94-86AA-B99D4C45B833}" destId="{B43DB02C-187B-4A2E-85EA-F9CE512B4132}" srcOrd="1" destOrd="0" presId="urn:microsoft.com/office/officeart/2005/8/layout/cycle4"/>
    <dgm:cxn modelId="{E0C4891E-056D-40CE-B1B4-82632A80F801}" type="presOf" srcId="{16DBB31B-AB63-4762-A1FD-57CC02F30C73}" destId="{49616C9F-1C40-40A0-B31B-34B0A7C0203B}" srcOrd="0" destOrd="0" presId="urn:microsoft.com/office/officeart/2005/8/layout/cycle4"/>
    <dgm:cxn modelId="{F2B55041-82A1-4995-BD39-5A3890AE13FE}" type="presOf" srcId="{6EA525AA-F1ED-4ECA-A33D-3BF1D027F4A7}" destId="{65FC97D8-C593-4590-8573-F1FB27E73562}" srcOrd="0" destOrd="0" presId="urn:microsoft.com/office/officeart/2005/8/layout/cycle4"/>
    <dgm:cxn modelId="{5C6AA78A-D341-4F73-A3E2-9ED71A8D1ADB}" srcId="{E393BBD4-7250-4E52-8903-C5556A604035}" destId="{F49F6080-13EF-43B9-A519-3A7B0967E468}" srcOrd="3" destOrd="0" parTransId="{2624AB39-7336-4ACE-82A2-C8459D9DB017}" sibTransId="{85D1E024-2A50-4F2B-A893-CB0785143A1F}"/>
    <dgm:cxn modelId="{059B6A86-CF95-4D32-AB1B-955AD3FC9C33}" type="presOf" srcId="{8CB3212A-56E6-4538-BB9A-1B2EA1B07D00}" destId="{5128E74D-7CD6-4F2D-9DBF-AECAEA4726FE}" srcOrd="0" destOrd="0" presId="urn:microsoft.com/office/officeart/2005/8/layout/cycle4"/>
    <dgm:cxn modelId="{29EE9D06-6DA3-4A62-8D5E-3AE7BE86D795}" srcId="{8CB3212A-56E6-4538-BB9A-1B2EA1B07D00}" destId="{43EC1CD2-2C71-4F94-86AA-B99D4C45B833}" srcOrd="0" destOrd="0" parTransId="{CD62B851-ECFC-4C1A-AC10-823CF0694C4A}" sibTransId="{2FCA6F9A-D7C3-4A4E-A31C-A2B25CB8BD66}"/>
    <dgm:cxn modelId="{13FDA2F3-8E27-4178-9023-153BBC35655C}" srcId="{F49F6080-13EF-43B9-A519-3A7B0967E468}" destId="{16DBB31B-AB63-4762-A1FD-57CC02F30C73}" srcOrd="0" destOrd="0" parTransId="{DAAC929E-CA21-480A-BBDE-6AA3B2D36272}" sibTransId="{BC075200-0271-4630-955D-649690E7D5CD}"/>
    <dgm:cxn modelId="{B269F94E-D0E8-43EF-AB89-C0FAE5B1EC84}" type="presOf" srcId="{43EC1CD2-2C71-4F94-86AA-B99D4C45B833}" destId="{B898534B-C49E-4D09-A590-74A9AFBDD14B}" srcOrd="0" destOrd="0" presId="urn:microsoft.com/office/officeart/2005/8/layout/cycle4"/>
    <dgm:cxn modelId="{9242139C-449D-400F-94D9-7213B088B695}" type="presOf" srcId="{6EA525AA-F1ED-4ECA-A33D-3BF1D027F4A7}" destId="{F4538FA1-64AA-4D6E-B913-6FE583A09701}" srcOrd="1" destOrd="0" presId="urn:microsoft.com/office/officeart/2005/8/layout/cycle4"/>
    <dgm:cxn modelId="{91AADEC0-1472-4EA3-98AB-A6EA7662EA61}" srcId="{45740BDB-B3A5-45B8-8BF1-477FD89CEA77}" destId="{4F448F87-A960-4866-9B27-0B050A7E0DDD}" srcOrd="0" destOrd="0" parTransId="{93E8B4F0-3438-46E5-A27A-A7B5E9D92748}" sibTransId="{FEA4DF0A-881E-4DA0-910C-B06E94326A7D}"/>
    <dgm:cxn modelId="{758B15AC-E448-4541-9227-DEEB43BF25AF}" type="presParOf" srcId="{F75A8337-6713-40AF-B45E-23D2C7EAAB2B}" destId="{4CCC9AE5-F769-45BA-A587-1E8EA2C8221C}" srcOrd="0" destOrd="0" presId="urn:microsoft.com/office/officeart/2005/8/layout/cycle4"/>
    <dgm:cxn modelId="{6DFE7364-89DA-4DF5-B94B-4A2F222543B4}" type="presParOf" srcId="{4CCC9AE5-F769-45BA-A587-1E8EA2C8221C}" destId="{0B44D81C-F921-4BA3-90BE-FE01F8EBE7DF}" srcOrd="0" destOrd="0" presId="urn:microsoft.com/office/officeart/2005/8/layout/cycle4"/>
    <dgm:cxn modelId="{D0BF2F0D-3DBF-4999-B61E-C64CB67080A9}" type="presParOf" srcId="{0B44D81C-F921-4BA3-90BE-FE01F8EBE7DF}" destId="{65FC97D8-C593-4590-8573-F1FB27E73562}" srcOrd="0" destOrd="0" presId="urn:microsoft.com/office/officeart/2005/8/layout/cycle4"/>
    <dgm:cxn modelId="{637F56CF-2633-469E-926F-277D0505E571}" type="presParOf" srcId="{0B44D81C-F921-4BA3-90BE-FE01F8EBE7DF}" destId="{F4538FA1-64AA-4D6E-B913-6FE583A09701}" srcOrd="1" destOrd="0" presId="urn:microsoft.com/office/officeart/2005/8/layout/cycle4"/>
    <dgm:cxn modelId="{F24A45AE-F3A2-4111-9DDC-41E1374139B0}" type="presParOf" srcId="{4CCC9AE5-F769-45BA-A587-1E8EA2C8221C}" destId="{877D6630-9CB3-4066-A533-2D5DDD426A20}" srcOrd="1" destOrd="0" presId="urn:microsoft.com/office/officeart/2005/8/layout/cycle4"/>
    <dgm:cxn modelId="{CB549010-8E29-4F63-A159-E4648F31A237}" type="presParOf" srcId="{877D6630-9CB3-4066-A533-2D5DDD426A20}" destId="{B898534B-C49E-4D09-A590-74A9AFBDD14B}" srcOrd="0" destOrd="0" presId="urn:microsoft.com/office/officeart/2005/8/layout/cycle4"/>
    <dgm:cxn modelId="{0F9C2AB9-9294-4980-A59C-4E4F52FEF2B4}" type="presParOf" srcId="{877D6630-9CB3-4066-A533-2D5DDD426A20}" destId="{B43DB02C-187B-4A2E-85EA-F9CE512B4132}" srcOrd="1" destOrd="0" presId="urn:microsoft.com/office/officeart/2005/8/layout/cycle4"/>
    <dgm:cxn modelId="{B88A23CD-A461-43A6-8372-902280D39B85}" type="presParOf" srcId="{4CCC9AE5-F769-45BA-A587-1E8EA2C8221C}" destId="{BB0C9C35-949E-4F00-9DC1-90AAE4ACE160}" srcOrd="2" destOrd="0" presId="urn:microsoft.com/office/officeart/2005/8/layout/cycle4"/>
    <dgm:cxn modelId="{795B439F-0F2F-403A-8F32-6B33F4BCAC37}" type="presParOf" srcId="{BB0C9C35-949E-4F00-9DC1-90AAE4ACE160}" destId="{7E391B9C-B939-44B5-8918-A8B78631BA07}" srcOrd="0" destOrd="0" presId="urn:microsoft.com/office/officeart/2005/8/layout/cycle4"/>
    <dgm:cxn modelId="{D04F4998-409B-4752-9DE2-E56AD3DCF886}" type="presParOf" srcId="{BB0C9C35-949E-4F00-9DC1-90AAE4ACE160}" destId="{41E5D5F4-E0F7-4D01-BD08-368F20B24FBB}" srcOrd="1" destOrd="0" presId="urn:microsoft.com/office/officeart/2005/8/layout/cycle4"/>
    <dgm:cxn modelId="{FACED883-1083-456A-976E-90CD16212375}" type="presParOf" srcId="{4CCC9AE5-F769-45BA-A587-1E8EA2C8221C}" destId="{2EA31069-0757-43F7-BEDD-698EBF6FCFD0}" srcOrd="3" destOrd="0" presId="urn:microsoft.com/office/officeart/2005/8/layout/cycle4"/>
    <dgm:cxn modelId="{4F359BE8-20F9-4A32-AA29-7B1732572C9E}" type="presParOf" srcId="{2EA31069-0757-43F7-BEDD-698EBF6FCFD0}" destId="{49616C9F-1C40-40A0-B31B-34B0A7C0203B}" srcOrd="0" destOrd="0" presId="urn:microsoft.com/office/officeart/2005/8/layout/cycle4"/>
    <dgm:cxn modelId="{34A19908-4054-4C38-A27F-1D77514B2B7F}" type="presParOf" srcId="{2EA31069-0757-43F7-BEDD-698EBF6FCFD0}" destId="{D9CB1213-6DBB-4FA3-8AB4-154561F8831D}" srcOrd="1" destOrd="0" presId="urn:microsoft.com/office/officeart/2005/8/layout/cycle4"/>
    <dgm:cxn modelId="{292224D9-597B-411B-891A-8CD3367CE156}" type="presParOf" srcId="{4CCC9AE5-F769-45BA-A587-1E8EA2C8221C}" destId="{08A43A18-7276-4672-B313-CD711643F9DA}" srcOrd="4" destOrd="0" presId="urn:microsoft.com/office/officeart/2005/8/layout/cycle4"/>
    <dgm:cxn modelId="{682862ED-1FA4-45C9-B296-7A078C560D12}" type="presParOf" srcId="{F75A8337-6713-40AF-B45E-23D2C7EAAB2B}" destId="{17E27959-C9C7-439A-B62B-4BF011F8DE13}" srcOrd="1" destOrd="0" presId="urn:microsoft.com/office/officeart/2005/8/layout/cycle4"/>
    <dgm:cxn modelId="{EE97BD13-7672-43A6-809C-FA7272BA58CA}" type="presParOf" srcId="{17E27959-C9C7-439A-B62B-4BF011F8DE13}" destId="{66339392-8EC7-4C7F-9779-D7C02A616345}" srcOrd="0" destOrd="0" presId="urn:microsoft.com/office/officeart/2005/8/layout/cycle4"/>
    <dgm:cxn modelId="{30B0F865-A070-49F0-A025-EEE1D807DCA7}" type="presParOf" srcId="{17E27959-C9C7-439A-B62B-4BF011F8DE13}" destId="{5128E74D-7CD6-4F2D-9DBF-AECAEA4726FE}" srcOrd="1" destOrd="0" presId="urn:microsoft.com/office/officeart/2005/8/layout/cycle4"/>
    <dgm:cxn modelId="{DD7A0197-B90F-449C-AF16-FBBD11F66290}" type="presParOf" srcId="{17E27959-C9C7-439A-B62B-4BF011F8DE13}" destId="{AD7A74EF-A4BB-439A-A8E9-0BCBD290E93E}" srcOrd="2" destOrd="0" presId="urn:microsoft.com/office/officeart/2005/8/layout/cycle4"/>
    <dgm:cxn modelId="{EDDDEC4E-F9B5-4D97-BD9C-4C23D50C6F4C}" type="presParOf" srcId="{17E27959-C9C7-439A-B62B-4BF011F8DE13}" destId="{1BBB5092-12BE-4561-835F-196393D9A35B}" srcOrd="3" destOrd="0" presId="urn:microsoft.com/office/officeart/2005/8/layout/cycle4"/>
    <dgm:cxn modelId="{9215D41F-7593-4ADB-97A1-E8351A78F3B0}" type="presParOf" srcId="{17E27959-C9C7-439A-B62B-4BF011F8DE13}" destId="{096595E2-3198-4BBB-B7A3-5B4638D885EB}" srcOrd="4" destOrd="0" presId="urn:microsoft.com/office/officeart/2005/8/layout/cycle4"/>
    <dgm:cxn modelId="{3FA28205-B88E-430D-81BA-D98D3097B871}" type="presParOf" srcId="{F75A8337-6713-40AF-B45E-23D2C7EAAB2B}" destId="{57527329-3C44-449D-AD36-E7C9C4CD0257}" srcOrd="2" destOrd="0" presId="urn:microsoft.com/office/officeart/2005/8/layout/cycle4"/>
    <dgm:cxn modelId="{9AFCD0C5-543D-436D-8E4F-267CC8CCBCB3}" type="presParOf" srcId="{F75A8337-6713-40AF-B45E-23D2C7EAAB2B}" destId="{F619E647-C7FB-403A-B2D4-58B2907370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3BBD4-7250-4E52-8903-C5556A604035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F9A505-ED5E-4713-B291-B7DE9F988880}">
      <dgm:prSet phldrT="[Texto]"/>
      <dgm:spPr/>
      <dgm:t>
        <a:bodyPr/>
        <a:lstStyle/>
        <a:p>
          <a:r>
            <a:rPr lang="es-ES" dirty="0"/>
            <a:t>Cotizaciones</a:t>
          </a:r>
        </a:p>
      </dgm:t>
    </dgm:pt>
    <dgm:pt modelId="{92F78EE9-1250-449F-AD96-DBCE4F168CED}" type="parTrans" cxnId="{5584AE97-8563-4ECE-9EF0-DB1CF05DE773}">
      <dgm:prSet/>
      <dgm:spPr/>
      <dgm:t>
        <a:bodyPr/>
        <a:lstStyle/>
        <a:p>
          <a:endParaRPr lang="es-ES"/>
        </a:p>
      </dgm:t>
    </dgm:pt>
    <dgm:pt modelId="{7EA5B4F0-B5BF-4F34-938B-76BCF18C41AF}" type="sibTrans" cxnId="{5584AE97-8563-4ECE-9EF0-DB1CF05DE773}">
      <dgm:prSet/>
      <dgm:spPr/>
      <dgm:t>
        <a:bodyPr/>
        <a:lstStyle/>
        <a:p>
          <a:endParaRPr lang="es-ES"/>
        </a:p>
      </dgm:t>
    </dgm:pt>
    <dgm:pt modelId="{6EA525AA-F1ED-4ECA-A33D-3BF1D027F4A7}">
      <dgm:prSet phldrT="[Texto]" custT="1"/>
      <dgm:spPr/>
      <dgm:t>
        <a:bodyPr/>
        <a:lstStyle/>
        <a:p>
          <a:pPr>
            <a:buNone/>
          </a:pPr>
          <a:r>
            <a:rPr lang="es-ES" sz="1800" dirty="0">
              <a:solidFill>
                <a:schemeClr val="accent1"/>
              </a:solidFill>
            </a:rPr>
            <a:t>RECAUDACIÓN</a:t>
          </a:r>
        </a:p>
      </dgm:t>
    </dgm:pt>
    <dgm:pt modelId="{927009D9-70BA-4C53-8431-C2E089AA17F9}" type="parTrans" cxnId="{563B79AA-17F6-43B7-B4C5-65A68DC6AE1C}">
      <dgm:prSet/>
      <dgm:spPr/>
      <dgm:t>
        <a:bodyPr/>
        <a:lstStyle/>
        <a:p>
          <a:endParaRPr lang="es-ES"/>
        </a:p>
      </dgm:t>
    </dgm:pt>
    <dgm:pt modelId="{C717F325-F0DA-4EF6-A6C7-2D8E50D7C35F}" type="sibTrans" cxnId="{563B79AA-17F6-43B7-B4C5-65A68DC6AE1C}">
      <dgm:prSet/>
      <dgm:spPr/>
      <dgm:t>
        <a:bodyPr/>
        <a:lstStyle/>
        <a:p>
          <a:endParaRPr lang="es-ES"/>
        </a:p>
      </dgm:t>
    </dgm:pt>
    <dgm:pt modelId="{8CB3212A-56E6-4538-BB9A-1B2EA1B07D00}">
      <dgm:prSet phldrT="[Texto]"/>
      <dgm:spPr/>
      <dgm:t>
        <a:bodyPr/>
        <a:lstStyle/>
        <a:p>
          <a:r>
            <a:rPr lang="es-ES" dirty="0"/>
            <a:t>Total</a:t>
          </a:r>
        </a:p>
      </dgm:t>
    </dgm:pt>
    <dgm:pt modelId="{10A96C46-6A63-4FEF-A20F-38F56FE873F8}" type="parTrans" cxnId="{53A0559B-3287-40C0-9A34-26019D62034B}">
      <dgm:prSet/>
      <dgm:spPr/>
      <dgm:t>
        <a:bodyPr/>
        <a:lstStyle/>
        <a:p>
          <a:endParaRPr lang="es-ES"/>
        </a:p>
      </dgm:t>
    </dgm:pt>
    <dgm:pt modelId="{3F18C719-6A45-4995-B34A-03EB0FF26340}" type="sibTrans" cxnId="{53A0559B-3287-40C0-9A34-26019D62034B}">
      <dgm:prSet/>
      <dgm:spPr/>
      <dgm:t>
        <a:bodyPr/>
        <a:lstStyle/>
        <a:p>
          <a:endParaRPr lang="es-ES"/>
        </a:p>
      </dgm:t>
    </dgm:pt>
    <dgm:pt modelId="{43EC1CD2-2C71-4F94-86AA-B99D4C45B833}">
      <dgm:prSet phldrT="[Texto]" custT="1"/>
      <dgm:spPr/>
      <dgm:t>
        <a:bodyPr/>
        <a:lstStyle/>
        <a:p>
          <a:pPr>
            <a:buNone/>
          </a:pPr>
          <a:r>
            <a:rPr lang="es-ES" sz="1800" dirty="0">
              <a:solidFill>
                <a:schemeClr val="accent1"/>
              </a:solidFill>
            </a:rPr>
            <a:t>MANCOMUNACIÓN</a:t>
          </a:r>
        </a:p>
      </dgm:t>
    </dgm:pt>
    <dgm:pt modelId="{CD62B851-ECFC-4C1A-AC10-823CF0694C4A}" type="parTrans" cxnId="{29EE9D06-6DA3-4A62-8D5E-3AE7BE86D795}">
      <dgm:prSet/>
      <dgm:spPr/>
      <dgm:t>
        <a:bodyPr/>
        <a:lstStyle/>
        <a:p>
          <a:endParaRPr lang="es-ES"/>
        </a:p>
      </dgm:t>
    </dgm:pt>
    <dgm:pt modelId="{2FCA6F9A-D7C3-4A4E-A31C-A2B25CB8BD66}" type="sibTrans" cxnId="{29EE9D06-6DA3-4A62-8D5E-3AE7BE86D795}">
      <dgm:prSet/>
      <dgm:spPr/>
      <dgm:t>
        <a:bodyPr/>
        <a:lstStyle/>
        <a:p>
          <a:endParaRPr lang="es-ES"/>
        </a:p>
      </dgm:t>
    </dgm:pt>
    <dgm:pt modelId="{45740BDB-B3A5-45B8-8BF1-477FD89CEA77}">
      <dgm:prSet phldrT="[Texto]"/>
      <dgm:spPr/>
      <dgm:t>
        <a:bodyPr/>
        <a:lstStyle/>
        <a:p>
          <a:endParaRPr lang="es-ES" dirty="0"/>
        </a:p>
      </dgm:t>
    </dgm:pt>
    <dgm:pt modelId="{1629BC5C-AE87-45FC-8DBF-1DCA30A7BFC1}" type="parTrans" cxnId="{98197808-81E9-4677-B932-6D682776D9DA}">
      <dgm:prSet/>
      <dgm:spPr/>
      <dgm:t>
        <a:bodyPr/>
        <a:lstStyle/>
        <a:p>
          <a:endParaRPr lang="es-ES"/>
        </a:p>
      </dgm:t>
    </dgm:pt>
    <dgm:pt modelId="{88A2C3E0-82B0-4DB7-9E4C-EB00721D8063}" type="sibTrans" cxnId="{98197808-81E9-4677-B932-6D682776D9DA}">
      <dgm:prSet/>
      <dgm:spPr/>
      <dgm:t>
        <a:bodyPr/>
        <a:lstStyle/>
        <a:p>
          <a:endParaRPr lang="es-ES"/>
        </a:p>
      </dgm:t>
    </dgm:pt>
    <dgm:pt modelId="{4F448F87-A960-4866-9B27-0B050A7E0DDD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accent1"/>
              </a:solidFill>
            </a:rPr>
            <a:t>EXPONENTE</a:t>
          </a:r>
        </a:p>
      </dgm:t>
    </dgm:pt>
    <dgm:pt modelId="{93E8B4F0-3438-46E5-A27A-A7B5E9D92748}" type="parTrans" cxnId="{91AADEC0-1472-4EA3-98AB-A6EA7662EA61}">
      <dgm:prSet/>
      <dgm:spPr/>
      <dgm:t>
        <a:bodyPr/>
        <a:lstStyle/>
        <a:p>
          <a:endParaRPr lang="es-ES"/>
        </a:p>
      </dgm:t>
    </dgm:pt>
    <dgm:pt modelId="{FEA4DF0A-881E-4DA0-910C-B06E94326A7D}" type="sibTrans" cxnId="{91AADEC0-1472-4EA3-98AB-A6EA7662EA61}">
      <dgm:prSet/>
      <dgm:spPr/>
      <dgm:t>
        <a:bodyPr/>
        <a:lstStyle/>
        <a:p>
          <a:endParaRPr lang="es-ES"/>
        </a:p>
      </dgm:t>
    </dgm:pt>
    <dgm:pt modelId="{F49F6080-13EF-43B9-A519-3A7B0967E468}">
      <dgm:prSet phldrT="[Texto]"/>
      <dgm:spPr/>
      <dgm:t>
        <a:bodyPr/>
        <a:lstStyle/>
        <a:p>
          <a:r>
            <a:rPr lang="es-ES" dirty="0"/>
            <a:t>Prestador público o privado</a:t>
          </a:r>
        </a:p>
      </dgm:t>
    </dgm:pt>
    <dgm:pt modelId="{2624AB39-7336-4ACE-82A2-C8459D9DB017}" type="parTrans" cxnId="{5C6AA78A-D341-4F73-A3E2-9ED71A8D1ADB}">
      <dgm:prSet/>
      <dgm:spPr/>
      <dgm:t>
        <a:bodyPr/>
        <a:lstStyle/>
        <a:p>
          <a:endParaRPr lang="es-ES"/>
        </a:p>
      </dgm:t>
    </dgm:pt>
    <dgm:pt modelId="{85D1E024-2A50-4F2B-A893-CB0785143A1F}" type="sibTrans" cxnId="{5C6AA78A-D341-4F73-A3E2-9ED71A8D1ADB}">
      <dgm:prSet/>
      <dgm:spPr/>
      <dgm:t>
        <a:bodyPr/>
        <a:lstStyle/>
        <a:p>
          <a:endParaRPr lang="es-ES"/>
        </a:p>
      </dgm:t>
    </dgm:pt>
    <dgm:pt modelId="{16DBB31B-AB63-4762-A1FD-57CC02F30C73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accent1"/>
              </a:solidFill>
            </a:rPr>
            <a:t>COMPRA</a:t>
          </a:r>
        </a:p>
      </dgm:t>
    </dgm:pt>
    <dgm:pt modelId="{DAAC929E-CA21-480A-BBDE-6AA3B2D36272}" type="parTrans" cxnId="{13FDA2F3-8E27-4178-9023-153BBC35655C}">
      <dgm:prSet/>
      <dgm:spPr/>
      <dgm:t>
        <a:bodyPr/>
        <a:lstStyle/>
        <a:p>
          <a:endParaRPr lang="es-ES"/>
        </a:p>
      </dgm:t>
    </dgm:pt>
    <dgm:pt modelId="{BC075200-0271-4630-955D-649690E7D5CD}" type="sibTrans" cxnId="{13FDA2F3-8E27-4178-9023-153BBC35655C}">
      <dgm:prSet/>
      <dgm:spPr/>
      <dgm:t>
        <a:bodyPr/>
        <a:lstStyle/>
        <a:p>
          <a:endParaRPr lang="es-ES"/>
        </a:p>
      </dgm:t>
    </dgm:pt>
    <dgm:pt modelId="{F75A8337-6713-40AF-B45E-23D2C7EAAB2B}" type="pres">
      <dgm:prSet presAssocID="{E393BBD4-7250-4E52-8903-C5556A60403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CCC9AE5-F769-45BA-A587-1E8EA2C8221C}" type="pres">
      <dgm:prSet presAssocID="{E393BBD4-7250-4E52-8903-C5556A604035}" presName="children" presStyleCnt="0"/>
      <dgm:spPr/>
    </dgm:pt>
    <dgm:pt modelId="{0B44D81C-F921-4BA3-90BE-FE01F8EBE7DF}" type="pres">
      <dgm:prSet presAssocID="{E393BBD4-7250-4E52-8903-C5556A604035}" presName="child1group" presStyleCnt="0"/>
      <dgm:spPr/>
    </dgm:pt>
    <dgm:pt modelId="{65FC97D8-C593-4590-8573-F1FB27E73562}" type="pres">
      <dgm:prSet presAssocID="{E393BBD4-7250-4E52-8903-C5556A604035}" presName="child1" presStyleLbl="bgAcc1" presStyleIdx="0" presStyleCnt="4"/>
      <dgm:spPr/>
      <dgm:t>
        <a:bodyPr/>
        <a:lstStyle/>
        <a:p>
          <a:endParaRPr lang="es-CL"/>
        </a:p>
      </dgm:t>
    </dgm:pt>
    <dgm:pt modelId="{F4538FA1-64AA-4D6E-B913-6FE583A09701}" type="pres">
      <dgm:prSet presAssocID="{E393BBD4-7250-4E52-8903-C5556A60403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7D6630-9CB3-4066-A533-2D5DDD426A20}" type="pres">
      <dgm:prSet presAssocID="{E393BBD4-7250-4E52-8903-C5556A604035}" presName="child2group" presStyleCnt="0"/>
      <dgm:spPr/>
    </dgm:pt>
    <dgm:pt modelId="{B898534B-C49E-4D09-A590-74A9AFBDD14B}" type="pres">
      <dgm:prSet presAssocID="{E393BBD4-7250-4E52-8903-C5556A604035}" presName="child2" presStyleLbl="bgAcc1" presStyleIdx="1" presStyleCnt="4" custScaleX="144768"/>
      <dgm:spPr/>
      <dgm:t>
        <a:bodyPr/>
        <a:lstStyle/>
        <a:p>
          <a:endParaRPr lang="es-CL"/>
        </a:p>
      </dgm:t>
    </dgm:pt>
    <dgm:pt modelId="{B43DB02C-187B-4A2E-85EA-F9CE512B4132}" type="pres">
      <dgm:prSet presAssocID="{E393BBD4-7250-4E52-8903-C5556A60403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0C9C35-949E-4F00-9DC1-90AAE4ACE160}" type="pres">
      <dgm:prSet presAssocID="{E393BBD4-7250-4E52-8903-C5556A604035}" presName="child3group" presStyleCnt="0"/>
      <dgm:spPr/>
    </dgm:pt>
    <dgm:pt modelId="{7E391B9C-B939-44B5-8918-A8B78631BA07}" type="pres">
      <dgm:prSet presAssocID="{E393BBD4-7250-4E52-8903-C5556A604035}" presName="child3" presStyleLbl="bgAcc1" presStyleIdx="2" presStyleCnt="4" custLinFactNeighborX="16877" custLinFactNeighborY="-1003"/>
      <dgm:spPr/>
      <dgm:t>
        <a:bodyPr/>
        <a:lstStyle/>
        <a:p>
          <a:endParaRPr lang="es-CL"/>
        </a:p>
      </dgm:t>
    </dgm:pt>
    <dgm:pt modelId="{41E5D5F4-E0F7-4D01-BD08-368F20B24FBB}" type="pres">
      <dgm:prSet presAssocID="{E393BBD4-7250-4E52-8903-C5556A60403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A31069-0757-43F7-BEDD-698EBF6FCFD0}" type="pres">
      <dgm:prSet presAssocID="{E393BBD4-7250-4E52-8903-C5556A604035}" presName="child4group" presStyleCnt="0"/>
      <dgm:spPr/>
    </dgm:pt>
    <dgm:pt modelId="{49616C9F-1C40-40A0-B31B-34B0A7C0203B}" type="pres">
      <dgm:prSet presAssocID="{E393BBD4-7250-4E52-8903-C5556A604035}" presName="child4" presStyleLbl="bgAcc1" presStyleIdx="3" presStyleCnt="4"/>
      <dgm:spPr/>
      <dgm:t>
        <a:bodyPr/>
        <a:lstStyle/>
        <a:p>
          <a:endParaRPr lang="es-CL"/>
        </a:p>
      </dgm:t>
    </dgm:pt>
    <dgm:pt modelId="{D9CB1213-6DBB-4FA3-8AB4-154561F8831D}" type="pres">
      <dgm:prSet presAssocID="{E393BBD4-7250-4E52-8903-C5556A60403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A43A18-7276-4672-B313-CD711643F9DA}" type="pres">
      <dgm:prSet presAssocID="{E393BBD4-7250-4E52-8903-C5556A604035}" presName="childPlaceholder" presStyleCnt="0"/>
      <dgm:spPr/>
    </dgm:pt>
    <dgm:pt modelId="{17E27959-C9C7-439A-B62B-4BF011F8DE13}" type="pres">
      <dgm:prSet presAssocID="{E393BBD4-7250-4E52-8903-C5556A604035}" presName="circle" presStyleCnt="0"/>
      <dgm:spPr/>
    </dgm:pt>
    <dgm:pt modelId="{66339392-8EC7-4C7F-9779-D7C02A616345}" type="pres">
      <dgm:prSet presAssocID="{E393BBD4-7250-4E52-8903-C5556A60403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28E74D-7CD6-4F2D-9DBF-AECAEA4726FE}" type="pres">
      <dgm:prSet presAssocID="{E393BBD4-7250-4E52-8903-C5556A60403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7A74EF-A4BB-439A-A8E9-0BCBD290E93E}" type="pres">
      <dgm:prSet presAssocID="{E393BBD4-7250-4E52-8903-C5556A60403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BB5092-12BE-4561-835F-196393D9A35B}" type="pres">
      <dgm:prSet presAssocID="{E393BBD4-7250-4E52-8903-C5556A60403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6595E2-3198-4BBB-B7A3-5B4638D885EB}" type="pres">
      <dgm:prSet presAssocID="{E393BBD4-7250-4E52-8903-C5556A604035}" presName="quadrantPlaceholder" presStyleCnt="0"/>
      <dgm:spPr/>
    </dgm:pt>
    <dgm:pt modelId="{57527329-3C44-449D-AD36-E7C9C4CD0257}" type="pres">
      <dgm:prSet presAssocID="{E393BBD4-7250-4E52-8903-C5556A604035}" presName="center1" presStyleLbl="fgShp" presStyleIdx="0" presStyleCnt="2"/>
      <dgm:spPr/>
    </dgm:pt>
    <dgm:pt modelId="{F619E647-C7FB-403A-B2D4-58B29073709E}" type="pres">
      <dgm:prSet presAssocID="{E393BBD4-7250-4E52-8903-C5556A604035}" presName="center2" presStyleLbl="fgShp" presStyleIdx="1" presStyleCnt="2"/>
      <dgm:spPr/>
    </dgm:pt>
  </dgm:ptLst>
  <dgm:cxnLst>
    <dgm:cxn modelId="{8A197D6C-6AE5-43F5-AE8F-C6122E242C8C}" type="presOf" srcId="{E393BBD4-7250-4E52-8903-C5556A604035}" destId="{F75A8337-6713-40AF-B45E-23D2C7EAAB2B}" srcOrd="0" destOrd="0" presId="urn:microsoft.com/office/officeart/2005/8/layout/cycle4"/>
    <dgm:cxn modelId="{98197808-81E9-4677-B932-6D682776D9DA}" srcId="{E393BBD4-7250-4E52-8903-C5556A604035}" destId="{45740BDB-B3A5-45B8-8BF1-477FD89CEA77}" srcOrd="2" destOrd="0" parTransId="{1629BC5C-AE87-45FC-8DBF-1DCA30A7BFC1}" sibTransId="{88A2C3E0-82B0-4DB7-9E4C-EB00721D8063}"/>
    <dgm:cxn modelId="{6E2B3983-A7AD-4DD0-9AF8-366BD8F47125}" type="presOf" srcId="{4F448F87-A960-4866-9B27-0B050A7E0DDD}" destId="{7E391B9C-B939-44B5-8918-A8B78631BA07}" srcOrd="0" destOrd="0" presId="urn:microsoft.com/office/officeart/2005/8/layout/cycle4"/>
    <dgm:cxn modelId="{DB0B975C-9D18-43F4-9805-280A2FA60657}" type="presOf" srcId="{45740BDB-B3A5-45B8-8BF1-477FD89CEA77}" destId="{AD7A74EF-A4BB-439A-A8E9-0BCBD290E93E}" srcOrd="0" destOrd="0" presId="urn:microsoft.com/office/officeart/2005/8/layout/cycle4"/>
    <dgm:cxn modelId="{3854727F-700E-4662-AD76-E583FA37A134}" type="presOf" srcId="{16DBB31B-AB63-4762-A1FD-57CC02F30C73}" destId="{D9CB1213-6DBB-4FA3-8AB4-154561F8831D}" srcOrd="1" destOrd="0" presId="urn:microsoft.com/office/officeart/2005/8/layout/cycle4"/>
    <dgm:cxn modelId="{53A0559B-3287-40C0-9A34-26019D62034B}" srcId="{E393BBD4-7250-4E52-8903-C5556A604035}" destId="{8CB3212A-56E6-4538-BB9A-1B2EA1B07D00}" srcOrd="1" destOrd="0" parTransId="{10A96C46-6A63-4FEF-A20F-38F56FE873F8}" sibTransId="{3F18C719-6A45-4995-B34A-03EB0FF26340}"/>
    <dgm:cxn modelId="{82E58390-A02F-4F08-B1E5-5C5D880E49E9}" type="presOf" srcId="{F49F6080-13EF-43B9-A519-3A7B0967E468}" destId="{1BBB5092-12BE-4561-835F-196393D9A35B}" srcOrd="0" destOrd="0" presId="urn:microsoft.com/office/officeart/2005/8/layout/cycle4"/>
    <dgm:cxn modelId="{563B79AA-17F6-43B7-B4C5-65A68DC6AE1C}" srcId="{65F9A505-ED5E-4713-B291-B7DE9F988880}" destId="{6EA525AA-F1ED-4ECA-A33D-3BF1D027F4A7}" srcOrd="0" destOrd="0" parTransId="{927009D9-70BA-4C53-8431-C2E089AA17F9}" sibTransId="{C717F325-F0DA-4EF6-A6C7-2D8E50D7C35F}"/>
    <dgm:cxn modelId="{A362D09F-EFA1-4ECD-AB81-5EF345FD9EA8}" type="presOf" srcId="{65F9A505-ED5E-4713-B291-B7DE9F988880}" destId="{66339392-8EC7-4C7F-9779-D7C02A616345}" srcOrd="0" destOrd="0" presId="urn:microsoft.com/office/officeart/2005/8/layout/cycle4"/>
    <dgm:cxn modelId="{DD00C530-EC8A-46EB-9C31-A3BF142DA868}" type="presOf" srcId="{4F448F87-A960-4866-9B27-0B050A7E0DDD}" destId="{41E5D5F4-E0F7-4D01-BD08-368F20B24FBB}" srcOrd="1" destOrd="0" presId="urn:microsoft.com/office/officeart/2005/8/layout/cycle4"/>
    <dgm:cxn modelId="{5584AE97-8563-4ECE-9EF0-DB1CF05DE773}" srcId="{E393BBD4-7250-4E52-8903-C5556A604035}" destId="{65F9A505-ED5E-4713-B291-B7DE9F988880}" srcOrd="0" destOrd="0" parTransId="{92F78EE9-1250-449F-AD96-DBCE4F168CED}" sibTransId="{7EA5B4F0-B5BF-4F34-938B-76BCF18C41AF}"/>
    <dgm:cxn modelId="{E3564A7B-7F10-471A-92AA-B0D46C752F3A}" type="presOf" srcId="{43EC1CD2-2C71-4F94-86AA-B99D4C45B833}" destId="{B43DB02C-187B-4A2E-85EA-F9CE512B4132}" srcOrd="1" destOrd="0" presId="urn:microsoft.com/office/officeart/2005/8/layout/cycle4"/>
    <dgm:cxn modelId="{E0C4891E-056D-40CE-B1B4-82632A80F801}" type="presOf" srcId="{16DBB31B-AB63-4762-A1FD-57CC02F30C73}" destId="{49616C9F-1C40-40A0-B31B-34B0A7C0203B}" srcOrd="0" destOrd="0" presId="urn:microsoft.com/office/officeart/2005/8/layout/cycle4"/>
    <dgm:cxn modelId="{F2B55041-82A1-4995-BD39-5A3890AE13FE}" type="presOf" srcId="{6EA525AA-F1ED-4ECA-A33D-3BF1D027F4A7}" destId="{65FC97D8-C593-4590-8573-F1FB27E73562}" srcOrd="0" destOrd="0" presId="urn:microsoft.com/office/officeart/2005/8/layout/cycle4"/>
    <dgm:cxn modelId="{5C6AA78A-D341-4F73-A3E2-9ED71A8D1ADB}" srcId="{E393BBD4-7250-4E52-8903-C5556A604035}" destId="{F49F6080-13EF-43B9-A519-3A7B0967E468}" srcOrd="3" destOrd="0" parTransId="{2624AB39-7336-4ACE-82A2-C8459D9DB017}" sibTransId="{85D1E024-2A50-4F2B-A893-CB0785143A1F}"/>
    <dgm:cxn modelId="{059B6A86-CF95-4D32-AB1B-955AD3FC9C33}" type="presOf" srcId="{8CB3212A-56E6-4538-BB9A-1B2EA1B07D00}" destId="{5128E74D-7CD6-4F2D-9DBF-AECAEA4726FE}" srcOrd="0" destOrd="0" presId="urn:microsoft.com/office/officeart/2005/8/layout/cycle4"/>
    <dgm:cxn modelId="{29EE9D06-6DA3-4A62-8D5E-3AE7BE86D795}" srcId="{8CB3212A-56E6-4538-BB9A-1B2EA1B07D00}" destId="{43EC1CD2-2C71-4F94-86AA-B99D4C45B833}" srcOrd="0" destOrd="0" parTransId="{CD62B851-ECFC-4C1A-AC10-823CF0694C4A}" sibTransId="{2FCA6F9A-D7C3-4A4E-A31C-A2B25CB8BD66}"/>
    <dgm:cxn modelId="{13FDA2F3-8E27-4178-9023-153BBC35655C}" srcId="{F49F6080-13EF-43B9-A519-3A7B0967E468}" destId="{16DBB31B-AB63-4762-A1FD-57CC02F30C73}" srcOrd="0" destOrd="0" parTransId="{DAAC929E-CA21-480A-BBDE-6AA3B2D36272}" sibTransId="{BC075200-0271-4630-955D-649690E7D5CD}"/>
    <dgm:cxn modelId="{B269F94E-D0E8-43EF-AB89-C0FAE5B1EC84}" type="presOf" srcId="{43EC1CD2-2C71-4F94-86AA-B99D4C45B833}" destId="{B898534B-C49E-4D09-A590-74A9AFBDD14B}" srcOrd="0" destOrd="0" presId="urn:microsoft.com/office/officeart/2005/8/layout/cycle4"/>
    <dgm:cxn modelId="{9242139C-449D-400F-94D9-7213B088B695}" type="presOf" srcId="{6EA525AA-F1ED-4ECA-A33D-3BF1D027F4A7}" destId="{F4538FA1-64AA-4D6E-B913-6FE583A09701}" srcOrd="1" destOrd="0" presId="urn:microsoft.com/office/officeart/2005/8/layout/cycle4"/>
    <dgm:cxn modelId="{91AADEC0-1472-4EA3-98AB-A6EA7662EA61}" srcId="{45740BDB-B3A5-45B8-8BF1-477FD89CEA77}" destId="{4F448F87-A960-4866-9B27-0B050A7E0DDD}" srcOrd="0" destOrd="0" parTransId="{93E8B4F0-3438-46E5-A27A-A7B5E9D92748}" sibTransId="{FEA4DF0A-881E-4DA0-910C-B06E94326A7D}"/>
    <dgm:cxn modelId="{758B15AC-E448-4541-9227-DEEB43BF25AF}" type="presParOf" srcId="{F75A8337-6713-40AF-B45E-23D2C7EAAB2B}" destId="{4CCC9AE5-F769-45BA-A587-1E8EA2C8221C}" srcOrd="0" destOrd="0" presId="urn:microsoft.com/office/officeart/2005/8/layout/cycle4"/>
    <dgm:cxn modelId="{6DFE7364-89DA-4DF5-B94B-4A2F222543B4}" type="presParOf" srcId="{4CCC9AE5-F769-45BA-A587-1E8EA2C8221C}" destId="{0B44D81C-F921-4BA3-90BE-FE01F8EBE7DF}" srcOrd="0" destOrd="0" presId="urn:microsoft.com/office/officeart/2005/8/layout/cycle4"/>
    <dgm:cxn modelId="{D0BF2F0D-3DBF-4999-B61E-C64CB67080A9}" type="presParOf" srcId="{0B44D81C-F921-4BA3-90BE-FE01F8EBE7DF}" destId="{65FC97D8-C593-4590-8573-F1FB27E73562}" srcOrd="0" destOrd="0" presId="urn:microsoft.com/office/officeart/2005/8/layout/cycle4"/>
    <dgm:cxn modelId="{637F56CF-2633-469E-926F-277D0505E571}" type="presParOf" srcId="{0B44D81C-F921-4BA3-90BE-FE01F8EBE7DF}" destId="{F4538FA1-64AA-4D6E-B913-6FE583A09701}" srcOrd="1" destOrd="0" presId="urn:microsoft.com/office/officeart/2005/8/layout/cycle4"/>
    <dgm:cxn modelId="{F24A45AE-F3A2-4111-9DDC-41E1374139B0}" type="presParOf" srcId="{4CCC9AE5-F769-45BA-A587-1E8EA2C8221C}" destId="{877D6630-9CB3-4066-A533-2D5DDD426A20}" srcOrd="1" destOrd="0" presId="urn:microsoft.com/office/officeart/2005/8/layout/cycle4"/>
    <dgm:cxn modelId="{CB549010-8E29-4F63-A159-E4648F31A237}" type="presParOf" srcId="{877D6630-9CB3-4066-A533-2D5DDD426A20}" destId="{B898534B-C49E-4D09-A590-74A9AFBDD14B}" srcOrd="0" destOrd="0" presId="urn:microsoft.com/office/officeart/2005/8/layout/cycle4"/>
    <dgm:cxn modelId="{0F9C2AB9-9294-4980-A59C-4E4F52FEF2B4}" type="presParOf" srcId="{877D6630-9CB3-4066-A533-2D5DDD426A20}" destId="{B43DB02C-187B-4A2E-85EA-F9CE512B4132}" srcOrd="1" destOrd="0" presId="urn:microsoft.com/office/officeart/2005/8/layout/cycle4"/>
    <dgm:cxn modelId="{B88A23CD-A461-43A6-8372-902280D39B85}" type="presParOf" srcId="{4CCC9AE5-F769-45BA-A587-1E8EA2C8221C}" destId="{BB0C9C35-949E-4F00-9DC1-90AAE4ACE160}" srcOrd="2" destOrd="0" presId="urn:microsoft.com/office/officeart/2005/8/layout/cycle4"/>
    <dgm:cxn modelId="{795B439F-0F2F-403A-8F32-6B33F4BCAC37}" type="presParOf" srcId="{BB0C9C35-949E-4F00-9DC1-90AAE4ACE160}" destId="{7E391B9C-B939-44B5-8918-A8B78631BA07}" srcOrd="0" destOrd="0" presId="urn:microsoft.com/office/officeart/2005/8/layout/cycle4"/>
    <dgm:cxn modelId="{D04F4998-409B-4752-9DE2-E56AD3DCF886}" type="presParOf" srcId="{BB0C9C35-949E-4F00-9DC1-90AAE4ACE160}" destId="{41E5D5F4-E0F7-4D01-BD08-368F20B24FBB}" srcOrd="1" destOrd="0" presId="urn:microsoft.com/office/officeart/2005/8/layout/cycle4"/>
    <dgm:cxn modelId="{FACED883-1083-456A-976E-90CD16212375}" type="presParOf" srcId="{4CCC9AE5-F769-45BA-A587-1E8EA2C8221C}" destId="{2EA31069-0757-43F7-BEDD-698EBF6FCFD0}" srcOrd="3" destOrd="0" presId="urn:microsoft.com/office/officeart/2005/8/layout/cycle4"/>
    <dgm:cxn modelId="{4F359BE8-20F9-4A32-AA29-7B1732572C9E}" type="presParOf" srcId="{2EA31069-0757-43F7-BEDD-698EBF6FCFD0}" destId="{49616C9F-1C40-40A0-B31B-34B0A7C0203B}" srcOrd="0" destOrd="0" presId="urn:microsoft.com/office/officeart/2005/8/layout/cycle4"/>
    <dgm:cxn modelId="{34A19908-4054-4C38-A27F-1D77514B2B7F}" type="presParOf" srcId="{2EA31069-0757-43F7-BEDD-698EBF6FCFD0}" destId="{D9CB1213-6DBB-4FA3-8AB4-154561F8831D}" srcOrd="1" destOrd="0" presId="urn:microsoft.com/office/officeart/2005/8/layout/cycle4"/>
    <dgm:cxn modelId="{292224D9-597B-411B-891A-8CD3367CE156}" type="presParOf" srcId="{4CCC9AE5-F769-45BA-A587-1E8EA2C8221C}" destId="{08A43A18-7276-4672-B313-CD711643F9DA}" srcOrd="4" destOrd="0" presId="urn:microsoft.com/office/officeart/2005/8/layout/cycle4"/>
    <dgm:cxn modelId="{682862ED-1FA4-45C9-B296-7A078C560D12}" type="presParOf" srcId="{F75A8337-6713-40AF-B45E-23D2C7EAAB2B}" destId="{17E27959-C9C7-439A-B62B-4BF011F8DE13}" srcOrd="1" destOrd="0" presId="urn:microsoft.com/office/officeart/2005/8/layout/cycle4"/>
    <dgm:cxn modelId="{EE97BD13-7672-43A6-809C-FA7272BA58CA}" type="presParOf" srcId="{17E27959-C9C7-439A-B62B-4BF011F8DE13}" destId="{66339392-8EC7-4C7F-9779-D7C02A616345}" srcOrd="0" destOrd="0" presId="urn:microsoft.com/office/officeart/2005/8/layout/cycle4"/>
    <dgm:cxn modelId="{30B0F865-A070-49F0-A025-EEE1D807DCA7}" type="presParOf" srcId="{17E27959-C9C7-439A-B62B-4BF011F8DE13}" destId="{5128E74D-7CD6-4F2D-9DBF-AECAEA4726FE}" srcOrd="1" destOrd="0" presId="urn:microsoft.com/office/officeart/2005/8/layout/cycle4"/>
    <dgm:cxn modelId="{DD7A0197-B90F-449C-AF16-FBBD11F66290}" type="presParOf" srcId="{17E27959-C9C7-439A-B62B-4BF011F8DE13}" destId="{AD7A74EF-A4BB-439A-A8E9-0BCBD290E93E}" srcOrd="2" destOrd="0" presId="urn:microsoft.com/office/officeart/2005/8/layout/cycle4"/>
    <dgm:cxn modelId="{EDDDEC4E-F9B5-4D97-BD9C-4C23D50C6F4C}" type="presParOf" srcId="{17E27959-C9C7-439A-B62B-4BF011F8DE13}" destId="{1BBB5092-12BE-4561-835F-196393D9A35B}" srcOrd="3" destOrd="0" presId="urn:microsoft.com/office/officeart/2005/8/layout/cycle4"/>
    <dgm:cxn modelId="{9215D41F-7593-4ADB-97A1-E8351A78F3B0}" type="presParOf" srcId="{17E27959-C9C7-439A-B62B-4BF011F8DE13}" destId="{096595E2-3198-4BBB-B7A3-5B4638D885EB}" srcOrd="4" destOrd="0" presId="urn:microsoft.com/office/officeart/2005/8/layout/cycle4"/>
    <dgm:cxn modelId="{3FA28205-B88E-430D-81BA-D98D3097B871}" type="presParOf" srcId="{F75A8337-6713-40AF-B45E-23D2C7EAAB2B}" destId="{57527329-3C44-449D-AD36-E7C9C4CD0257}" srcOrd="2" destOrd="0" presId="urn:microsoft.com/office/officeart/2005/8/layout/cycle4"/>
    <dgm:cxn modelId="{9AFCD0C5-543D-436D-8E4F-267CC8CCBCB3}" type="presParOf" srcId="{F75A8337-6713-40AF-B45E-23D2C7EAAB2B}" destId="{F619E647-C7FB-403A-B2D4-58B2907370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93BBD4-7250-4E52-8903-C5556A604035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F9A505-ED5E-4713-B291-B7DE9F988880}">
      <dgm:prSet phldrT="[Texto]"/>
      <dgm:spPr/>
      <dgm:t>
        <a:bodyPr/>
        <a:lstStyle/>
        <a:p>
          <a:r>
            <a:rPr lang="es-ES" dirty="0"/>
            <a:t>Cotizaciones</a:t>
          </a:r>
        </a:p>
      </dgm:t>
    </dgm:pt>
    <dgm:pt modelId="{92F78EE9-1250-449F-AD96-DBCE4F168CED}" type="parTrans" cxnId="{5584AE97-8563-4ECE-9EF0-DB1CF05DE773}">
      <dgm:prSet/>
      <dgm:spPr/>
      <dgm:t>
        <a:bodyPr/>
        <a:lstStyle/>
        <a:p>
          <a:endParaRPr lang="es-ES"/>
        </a:p>
      </dgm:t>
    </dgm:pt>
    <dgm:pt modelId="{7EA5B4F0-B5BF-4F34-938B-76BCF18C41AF}" type="sibTrans" cxnId="{5584AE97-8563-4ECE-9EF0-DB1CF05DE773}">
      <dgm:prSet/>
      <dgm:spPr/>
      <dgm:t>
        <a:bodyPr/>
        <a:lstStyle/>
        <a:p>
          <a:endParaRPr lang="es-ES"/>
        </a:p>
      </dgm:t>
    </dgm:pt>
    <dgm:pt modelId="{6EA525AA-F1ED-4ECA-A33D-3BF1D027F4A7}">
      <dgm:prSet phldrT="[Texto]" custT="1"/>
      <dgm:spPr/>
      <dgm:t>
        <a:bodyPr/>
        <a:lstStyle/>
        <a:p>
          <a:pPr>
            <a:buNone/>
          </a:pPr>
          <a:r>
            <a:rPr lang="es-ES" sz="1800" dirty="0">
              <a:solidFill>
                <a:schemeClr val="accent1"/>
              </a:solidFill>
            </a:rPr>
            <a:t>RECAUDACIÓN</a:t>
          </a:r>
        </a:p>
      </dgm:t>
    </dgm:pt>
    <dgm:pt modelId="{927009D9-70BA-4C53-8431-C2E089AA17F9}" type="parTrans" cxnId="{563B79AA-17F6-43B7-B4C5-65A68DC6AE1C}">
      <dgm:prSet/>
      <dgm:spPr/>
      <dgm:t>
        <a:bodyPr/>
        <a:lstStyle/>
        <a:p>
          <a:endParaRPr lang="es-ES"/>
        </a:p>
      </dgm:t>
    </dgm:pt>
    <dgm:pt modelId="{C717F325-F0DA-4EF6-A6C7-2D8E50D7C35F}" type="sibTrans" cxnId="{563B79AA-17F6-43B7-B4C5-65A68DC6AE1C}">
      <dgm:prSet/>
      <dgm:spPr/>
      <dgm:t>
        <a:bodyPr/>
        <a:lstStyle/>
        <a:p>
          <a:endParaRPr lang="es-ES"/>
        </a:p>
      </dgm:t>
    </dgm:pt>
    <dgm:pt modelId="{8CB3212A-56E6-4538-BB9A-1B2EA1B07D00}">
      <dgm:prSet phldrT="[Texto]"/>
      <dgm:spPr/>
      <dgm:t>
        <a:bodyPr/>
        <a:lstStyle/>
        <a:p>
          <a:r>
            <a:rPr lang="es-ES" dirty="0"/>
            <a:t>Variable</a:t>
          </a:r>
        </a:p>
      </dgm:t>
    </dgm:pt>
    <dgm:pt modelId="{10A96C46-6A63-4FEF-A20F-38F56FE873F8}" type="parTrans" cxnId="{53A0559B-3287-40C0-9A34-26019D62034B}">
      <dgm:prSet/>
      <dgm:spPr/>
      <dgm:t>
        <a:bodyPr/>
        <a:lstStyle/>
        <a:p>
          <a:endParaRPr lang="es-ES"/>
        </a:p>
      </dgm:t>
    </dgm:pt>
    <dgm:pt modelId="{3F18C719-6A45-4995-B34A-03EB0FF26340}" type="sibTrans" cxnId="{53A0559B-3287-40C0-9A34-26019D62034B}">
      <dgm:prSet/>
      <dgm:spPr/>
      <dgm:t>
        <a:bodyPr/>
        <a:lstStyle/>
        <a:p>
          <a:endParaRPr lang="es-ES"/>
        </a:p>
      </dgm:t>
    </dgm:pt>
    <dgm:pt modelId="{43EC1CD2-2C71-4F94-86AA-B99D4C45B833}">
      <dgm:prSet phldrT="[Texto]" custT="1"/>
      <dgm:spPr/>
      <dgm:t>
        <a:bodyPr/>
        <a:lstStyle/>
        <a:p>
          <a:pPr>
            <a:buNone/>
          </a:pPr>
          <a:r>
            <a:rPr lang="es-ES" sz="1800" dirty="0">
              <a:solidFill>
                <a:schemeClr val="accent1"/>
              </a:solidFill>
            </a:rPr>
            <a:t>MANCOMUNACIÓN</a:t>
          </a:r>
        </a:p>
      </dgm:t>
    </dgm:pt>
    <dgm:pt modelId="{CD62B851-ECFC-4C1A-AC10-823CF0694C4A}" type="parTrans" cxnId="{29EE9D06-6DA3-4A62-8D5E-3AE7BE86D795}">
      <dgm:prSet/>
      <dgm:spPr/>
      <dgm:t>
        <a:bodyPr/>
        <a:lstStyle/>
        <a:p>
          <a:endParaRPr lang="es-ES"/>
        </a:p>
      </dgm:t>
    </dgm:pt>
    <dgm:pt modelId="{2FCA6F9A-D7C3-4A4E-A31C-A2B25CB8BD66}" type="sibTrans" cxnId="{29EE9D06-6DA3-4A62-8D5E-3AE7BE86D795}">
      <dgm:prSet/>
      <dgm:spPr/>
      <dgm:t>
        <a:bodyPr/>
        <a:lstStyle/>
        <a:p>
          <a:endParaRPr lang="es-ES"/>
        </a:p>
      </dgm:t>
    </dgm:pt>
    <dgm:pt modelId="{45740BDB-B3A5-45B8-8BF1-477FD89CEA77}">
      <dgm:prSet phldrT="[Texto]"/>
      <dgm:spPr/>
      <dgm:t>
        <a:bodyPr/>
        <a:lstStyle/>
        <a:p>
          <a:endParaRPr lang="es-ES" dirty="0"/>
        </a:p>
      </dgm:t>
    </dgm:pt>
    <dgm:pt modelId="{1629BC5C-AE87-45FC-8DBF-1DCA30A7BFC1}" type="parTrans" cxnId="{98197808-81E9-4677-B932-6D682776D9DA}">
      <dgm:prSet/>
      <dgm:spPr/>
      <dgm:t>
        <a:bodyPr/>
        <a:lstStyle/>
        <a:p>
          <a:endParaRPr lang="es-ES"/>
        </a:p>
      </dgm:t>
    </dgm:pt>
    <dgm:pt modelId="{88A2C3E0-82B0-4DB7-9E4C-EB00721D8063}" type="sibTrans" cxnId="{98197808-81E9-4677-B932-6D682776D9DA}">
      <dgm:prSet/>
      <dgm:spPr/>
      <dgm:t>
        <a:bodyPr/>
        <a:lstStyle/>
        <a:p>
          <a:endParaRPr lang="es-ES"/>
        </a:p>
      </dgm:t>
    </dgm:pt>
    <dgm:pt modelId="{4F448F87-A960-4866-9B27-0B050A7E0DDD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accent1"/>
              </a:solidFill>
            </a:rPr>
            <a:t>EXPONENTE</a:t>
          </a:r>
        </a:p>
      </dgm:t>
    </dgm:pt>
    <dgm:pt modelId="{93E8B4F0-3438-46E5-A27A-A7B5E9D92748}" type="parTrans" cxnId="{91AADEC0-1472-4EA3-98AB-A6EA7662EA61}">
      <dgm:prSet/>
      <dgm:spPr/>
      <dgm:t>
        <a:bodyPr/>
        <a:lstStyle/>
        <a:p>
          <a:endParaRPr lang="es-ES"/>
        </a:p>
      </dgm:t>
    </dgm:pt>
    <dgm:pt modelId="{FEA4DF0A-881E-4DA0-910C-B06E94326A7D}" type="sibTrans" cxnId="{91AADEC0-1472-4EA3-98AB-A6EA7662EA61}">
      <dgm:prSet/>
      <dgm:spPr/>
      <dgm:t>
        <a:bodyPr/>
        <a:lstStyle/>
        <a:p>
          <a:endParaRPr lang="es-ES"/>
        </a:p>
      </dgm:t>
    </dgm:pt>
    <dgm:pt modelId="{F49F6080-13EF-43B9-A519-3A7B0967E468}">
      <dgm:prSet phldrT="[Texto]"/>
      <dgm:spPr/>
      <dgm:t>
        <a:bodyPr/>
        <a:lstStyle/>
        <a:p>
          <a:r>
            <a:rPr lang="es-ES" dirty="0"/>
            <a:t>Prestadores públicos y privados</a:t>
          </a:r>
        </a:p>
      </dgm:t>
    </dgm:pt>
    <dgm:pt modelId="{2624AB39-7336-4ACE-82A2-C8459D9DB017}" type="parTrans" cxnId="{5C6AA78A-D341-4F73-A3E2-9ED71A8D1ADB}">
      <dgm:prSet/>
      <dgm:spPr/>
      <dgm:t>
        <a:bodyPr/>
        <a:lstStyle/>
        <a:p>
          <a:endParaRPr lang="es-ES"/>
        </a:p>
      </dgm:t>
    </dgm:pt>
    <dgm:pt modelId="{85D1E024-2A50-4F2B-A893-CB0785143A1F}" type="sibTrans" cxnId="{5C6AA78A-D341-4F73-A3E2-9ED71A8D1ADB}">
      <dgm:prSet/>
      <dgm:spPr/>
      <dgm:t>
        <a:bodyPr/>
        <a:lstStyle/>
        <a:p>
          <a:endParaRPr lang="es-ES"/>
        </a:p>
      </dgm:t>
    </dgm:pt>
    <dgm:pt modelId="{16DBB31B-AB63-4762-A1FD-57CC02F30C73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accent1"/>
              </a:solidFill>
            </a:rPr>
            <a:t>COMPRA</a:t>
          </a:r>
        </a:p>
      </dgm:t>
    </dgm:pt>
    <dgm:pt modelId="{DAAC929E-CA21-480A-BBDE-6AA3B2D36272}" type="parTrans" cxnId="{13FDA2F3-8E27-4178-9023-153BBC35655C}">
      <dgm:prSet/>
      <dgm:spPr/>
      <dgm:t>
        <a:bodyPr/>
        <a:lstStyle/>
        <a:p>
          <a:endParaRPr lang="es-ES"/>
        </a:p>
      </dgm:t>
    </dgm:pt>
    <dgm:pt modelId="{BC075200-0271-4630-955D-649690E7D5CD}" type="sibTrans" cxnId="{13FDA2F3-8E27-4178-9023-153BBC35655C}">
      <dgm:prSet/>
      <dgm:spPr/>
      <dgm:t>
        <a:bodyPr/>
        <a:lstStyle/>
        <a:p>
          <a:endParaRPr lang="es-ES"/>
        </a:p>
      </dgm:t>
    </dgm:pt>
    <dgm:pt modelId="{F75A8337-6713-40AF-B45E-23D2C7EAAB2B}" type="pres">
      <dgm:prSet presAssocID="{E393BBD4-7250-4E52-8903-C5556A60403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CCC9AE5-F769-45BA-A587-1E8EA2C8221C}" type="pres">
      <dgm:prSet presAssocID="{E393BBD4-7250-4E52-8903-C5556A604035}" presName="children" presStyleCnt="0"/>
      <dgm:spPr/>
    </dgm:pt>
    <dgm:pt modelId="{0B44D81C-F921-4BA3-90BE-FE01F8EBE7DF}" type="pres">
      <dgm:prSet presAssocID="{E393BBD4-7250-4E52-8903-C5556A604035}" presName="child1group" presStyleCnt="0"/>
      <dgm:spPr/>
    </dgm:pt>
    <dgm:pt modelId="{65FC97D8-C593-4590-8573-F1FB27E73562}" type="pres">
      <dgm:prSet presAssocID="{E393BBD4-7250-4E52-8903-C5556A604035}" presName="child1" presStyleLbl="bgAcc1" presStyleIdx="0" presStyleCnt="4"/>
      <dgm:spPr/>
      <dgm:t>
        <a:bodyPr/>
        <a:lstStyle/>
        <a:p>
          <a:endParaRPr lang="es-CL"/>
        </a:p>
      </dgm:t>
    </dgm:pt>
    <dgm:pt modelId="{F4538FA1-64AA-4D6E-B913-6FE583A09701}" type="pres">
      <dgm:prSet presAssocID="{E393BBD4-7250-4E52-8903-C5556A60403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7D6630-9CB3-4066-A533-2D5DDD426A20}" type="pres">
      <dgm:prSet presAssocID="{E393BBD4-7250-4E52-8903-C5556A604035}" presName="child2group" presStyleCnt="0"/>
      <dgm:spPr/>
    </dgm:pt>
    <dgm:pt modelId="{B898534B-C49E-4D09-A590-74A9AFBDD14B}" type="pres">
      <dgm:prSet presAssocID="{E393BBD4-7250-4E52-8903-C5556A604035}" presName="child2" presStyleLbl="bgAcc1" presStyleIdx="1" presStyleCnt="4" custScaleX="144166"/>
      <dgm:spPr/>
      <dgm:t>
        <a:bodyPr/>
        <a:lstStyle/>
        <a:p>
          <a:endParaRPr lang="es-CL"/>
        </a:p>
      </dgm:t>
    </dgm:pt>
    <dgm:pt modelId="{B43DB02C-187B-4A2E-85EA-F9CE512B4132}" type="pres">
      <dgm:prSet presAssocID="{E393BBD4-7250-4E52-8903-C5556A60403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0C9C35-949E-4F00-9DC1-90AAE4ACE160}" type="pres">
      <dgm:prSet presAssocID="{E393BBD4-7250-4E52-8903-C5556A604035}" presName="child3group" presStyleCnt="0"/>
      <dgm:spPr/>
    </dgm:pt>
    <dgm:pt modelId="{7E391B9C-B939-44B5-8918-A8B78631BA07}" type="pres">
      <dgm:prSet presAssocID="{E393BBD4-7250-4E52-8903-C5556A604035}" presName="child3" presStyleLbl="bgAcc1" presStyleIdx="2" presStyleCnt="4" custLinFactNeighborX="13863" custLinFactNeighborY="-2195"/>
      <dgm:spPr/>
      <dgm:t>
        <a:bodyPr/>
        <a:lstStyle/>
        <a:p>
          <a:endParaRPr lang="es-CL"/>
        </a:p>
      </dgm:t>
    </dgm:pt>
    <dgm:pt modelId="{41E5D5F4-E0F7-4D01-BD08-368F20B24FBB}" type="pres">
      <dgm:prSet presAssocID="{E393BBD4-7250-4E52-8903-C5556A60403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A31069-0757-43F7-BEDD-698EBF6FCFD0}" type="pres">
      <dgm:prSet presAssocID="{E393BBD4-7250-4E52-8903-C5556A604035}" presName="child4group" presStyleCnt="0"/>
      <dgm:spPr/>
    </dgm:pt>
    <dgm:pt modelId="{49616C9F-1C40-40A0-B31B-34B0A7C0203B}" type="pres">
      <dgm:prSet presAssocID="{E393BBD4-7250-4E52-8903-C5556A604035}" presName="child4" presStyleLbl="bgAcc1" presStyleIdx="3" presStyleCnt="4"/>
      <dgm:spPr/>
      <dgm:t>
        <a:bodyPr/>
        <a:lstStyle/>
        <a:p>
          <a:endParaRPr lang="es-CL"/>
        </a:p>
      </dgm:t>
    </dgm:pt>
    <dgm:pt modelId="{D9CB1213-6DBB-4FA3-8AB4-154561F8831D}" type="pres">
      <dgm:prSet presAssocID="{E393BBD4-7250-4E52-8903-C5556A60403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8A43A18-7276-4672-B313-CD711643F9DA}" type="pres">
      <dgm:prSet presAssocID="{E393BBD4-7250-4E52-8903-C5556A604035}" presName="childPlaceholder" presStyleCnt="0"/>
      <dgm:spPr/>
    </dgm:pt>
    <dgm:pt modelId="{17E27959-C9C7-439A-B62B-4BF011F8DE13}" type="pres">
      <dgm:prSet presAssocID="{E393BBD4-7250-4E52-8903-C5556A604035}" presName="circle" presStyleCnt="0"/>
      <dgm:spPr/>
    </dgm:pt>
    <dgm:pt modelId="{66339392-8EC7-4C7F-9779-D7C02A616345}" type="pres">
      <dgm:prSet presAssocID="{E393BBD4-7250-4E52-8903-C5556A60403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28E74D-7CD6-4F2D-9DBF-AECAEA4726FE}" type="pres">
      <dgm:prSet presAssocID="{E393BBD4-7250-4E52-8903-C5556A60403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7A74EF-A4BB-439A-A8E9-0BCBD290E93E}" type="pres">
      <dgm:prSet presAssocID="{E393BBD4-7250-4E52-8903-C5556A60403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BB5092-12BE-4561-835F-196393D9A35B}" type="pres">
      <dgm:prSet presAssocID="{E393BBD4-7250-4E52-8903-C5556A60403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6595E2-3198-4BBB-B7A3-5B4638D885EB}" type="pres">
      <dgm:prSet presAssocID="{E393BBD4-7250-4E52-8903-C5556A604035}" presName="quadrantPlaceholder" presStyleCnt="0"/>
      <dgm:spPr/>
    </dgm:pt>
    <dgm:pt modelId="{57527329-3C44-449D-AD36-E7C9C4CD0257}" type="pres">
      <dgm:prSet presAssocID="{E393BBD4-7250-4E52-8903-C5556A604035}" presName="center1" presStyleLbl="fgShp" presStyleIdx="0" presStyleCnt="2"/>
      <dgm:spPr/>
    </dgm:pt>
    <dgm:pt modelId="{F619E647-C7FB-403A-B2D4-58B29073709E}" type="pres">
      <dgm:prSet presAssocID="{E393BBD4-7250-4E52-8903-C5556A604035}" presName="center2" presStyleLbl="fgShp" presStyleIdx="1" presStyleCnt="2"/>
      <dgm:spPr/>
    </dgm:pt>
  </dgm:ptLst>
  <dgm:cxnLst>
    <dgm:cxn modelId="{8A197D6C-6AE5-43F5-AE8F-C6122E242C8C}" type="presOf" srcId="{E393BBD4-7250-4E52-8903-C5556A604035}" destId="{F75A8337-6713-40AF-B45E-23D2C7EAAB2B}" srcOrd="0" destOrd="0" presId="urn:microsoft.com/office/officeart/2005/8/layout/cycle4"/>
    <dgm:cxn modelId="{98197808-81E9-4677-B932-6D682776D9DA}" srcId="{E393BBD4-7250-4E52-8903-C5556A604035}" destId="{45740BDB-B3A5-45B8-8BF1-477FD89CEA77}" srcOrd="2" destOrd="0" parTransId="{1629BC5C-AE87-45FC-8DBF-1DCA30A7BFC1}" sibTransId="{88A2C3E0-82B0-4DB7-9E4C-EB00721D8063}"/>
    <dgm:cxn modelId="{6E2B3983-A7AD-4DD0-9AF8-366BD8F47125}" type="presOf" srcId="{4F448F87-A960-4866-9B27-0B050A7E0DDD}" destId="{7E391B9C-B939-44B5-8918-A8B78631BA07}" srcOrd="0" destOrd="0" presId="urn:microsoft.com/office/officeart/2005/8/layout/cycle4"/>
    <dgm:cxn modelId="{DB0B975C-9D18-43F4-9805-280A2FA60657}" type="presOf" srcId="{45740BDB-B3A5-45B8-8BF1-477FD89CEA77}" destId="{AD7A74EF-A4BB-439A-A8E9-0BCBD290E93E}" srcOrd="0" destOrd="0" presId="urn:microsoft.com/office/officeart/2005/8/layout/cycle4"/>
    <dgm:cxn modelId="{3854727F-700E-4662-AD76-E583FA37A134}" type="presOf" srcId="{16DBB31B-AB63-4762-A1FD-57CC02F30C73}" destId="{D9CB1213-6DBB-4FA3-8AB4-154561F8831D}" srcOrd="1" destOrd="0" presId="urn:microsoft.com/office/officeart/2005/8/layout/cycle4"/>
    <dgm:cxn modelId="{53A0559B-3287-40C0-9A34-26019D62034B}" srcId="{E393BBD4-7250-4E52-8903-C5556A604035}" destId="{8CB3212A-56E6-4538-BB9A-1B2EA1B07D00}" srcOrd="1" destOrd="0" parTransId="{10A96C46-6A63-4FEF-A20F-38F56FE873F8}" sibTransId="{3F18C719-6A45-4995-B34A-03EB0FF26340}"/>
    <dgm:cxn modelId="{82E58390-A02F-4F08-B1E5-5C5D880E49E9}" type="presOf" srcId="{F49F6080-13EF-43B9-A519-3A7B0967E468}" destId="{1BBB5092-12BE-4561-835F-196393D9A35B}" srcOrd="0" destOrd="0" presId="urn:microsoft.com/office/officeart/2005/8/layout/cycle4"/>
    <dgm:cxn modelId="{563B79AA-17F6-43B7-B4C5-65A68DC6AE1C}" srcId="{65F9A505-ED5E-4713-B291-B7DE9F988880}" destId="{6EA525AA-F1ED-4ECA-A33D-3BF1D027F4A7}" srcOrd="0" destOrd="0" parTransId="{927009D9-70BA-4C53-8431-C2E089AA17F9}" sibTransId="{C717F325-F0DA-4EF6-A6C7-2D8E50D7C35F}"/>
    <dgm:cxn modelId="{A362D09F-EFA1-4ECD-AB81-5EF345FD9EA8}" type="presOf" srcId="{65F9A505-ED5E-4713-B291-B7DE9F988880}" destId="{66339392-8EC7-4C7F-9779-D7C02A616345}" srcOrd="0" destOrd="0" presId="urn:microsoft.com/office/officeart/2005/8/layout/cycle4"/>
    <dgm:cxn modelId="{DD00C530-EC8A-46EB-9C31-A3BF142DA868}" type="presOf" srcId="{4F448F87-A960-4866-9B27-0B050A7E0DDD}" destId="{41E5D5F4-E0F7-4D01-BD08-368F20B24FBB}" srcOrd="1" destOrd="0" presId="urn:microsoft.com/office/officeart/2005/8/layout/cycle4"/>
    <dgm:cxn modelId="{5584AE97-8563-4ECE-9EF0-DB1CF05DE773}" srcId="{E393BBD4-7250-4E52-8903-C5556A604035}" destId="{65F9A505-ED5E-4713-B291-B7DE9F988880}" srcOrd="0" destOrd="0" parTransId="{92F78EE9-1250-449F-AD96-DBCE4F168CED}" sibTransId="{7EA5B4F0-B5BF-4F34-938B-76BCF18C41AF}"/>
    <dgm:cxn modelId="{E3564A7B-7F10-471A-92AA-B0D46C752F3A}" type="presOf" srcId="{43EC1CD2-2C71-4F94-86AA-B99D4C45B833}" destId="{B43DB02C-187B-4A2E-85EA-F9CE512B4132}" srcOrd="1" destOrd="0" presId="urn:microsoft.com/office/officeart/2005/8/layout/cycle4"/>
    <dgm:cxn modelId="{E0C4891E-056D-40CE-B1B4-82632A80F801}" type="presOf" srcId="{16DBB31B-AB63-4762-A1FD-57CC02F30C73}" destId="{49616C9F-1C40-40A0-B31B-34B0A7C0203B}" srcOrd="0" destOrd="0" presId="urn:microsoft.com/office/officeart/2005/8/layout/cycle4"/>
    <dgm:cxn modelId="{F2B55041-82A1-4995-BD39-5A3890AE13FE}" type="presOf" srcId="{6EA525AA-F1ED-4ECA-A33D-3BF1D027F4A7}" destId="{65FC97D8-C593-4590-8573-F1FB27E73562}" srcOrd="0" destOrd="0" presId="urn:microsoft.com/office/officeart/2005/8/layout/cycle4"/>
    <dgm:cxn modelId="{5C6AA78A-D341-4F73-A3E2-9ED71A8D1ADB}" srcId="{E393BBD4-7250-4E52-8903-C5556A604035}" destId="{F49F6080-13EF-43B9-A519-3A7B0967E468}" srcOrd="3" destOrd="0" parTransId="{2624AB39-7336-4ACE-82A2-C8459D9DB017}" sibTransId="{85D1E024-2A50-4F2B-A893-CB0785143A1F}"/>
    <dgm:cxn modelId="{059B6A86-CF95-4D32-AB1B-955AD3FC9C33}" type="presOf" srcId="{8CB3212A-56E6-4538-BB9A-1B2EA1B07D00}" destId="{5128E74D-7CD6-4F2D-9DBF-AECAEA4726FE}" srcOrd="0" destOrd="0" presId="urn:microsoft.com/office/officeart/2005/8/layout/cycle4"/>
    <dgm:cxn modelId="{29EE9D06-6DA3-4A62-8D5E-3AE7BE86D795}" srcId="{8CB3212A-56E6-4538-BB9A-1B2EA1B07D00}" destId="{43EC1CD2-2C71-4F94-86AA-B99D4C45B833}" srcOrd="0" destOrd="0" parTransId="{CD62B851-ECFC-4C1A-AC10-823CF0694C4A}" sibTransId="{2FCA6F9A-D7C3-4A4E-A31C-A2B25CB8BD66}"/>
    <dgm:cxn modelId="{13FDA2F3-8E27-4178-9023-153BBC35655C}" srcId="{F49F6080-13EF-43B9-A519-3A7B0967E468}" destId="{16DBB31B-AB63-4762-A1FD-57CC02F30C73}" srcOrd="0" destOrd="0" parTransId="{DAAC929E-CA21-480A-BBDE-6AA3B2D36272}" sibTransId="{BC075200-0271-4630-955D-649690E7D5CD}"/>
    <dgm:cxn modelId="{B269F94E-D0E8-43EF-AB89-C0FAE5B1EC84}" type="presOf" srcId="{43EC1CD2-2C71-4F94-86AA-B99D4C45B833}" destId="{B898534B-C49E-4D09-A590-74A9AFBDD14B}" srcOrd="0" destOrd="0" presId="urn:microsoft.com/office/officeart/2005/8/layout/cycle4"/>
    <dgm:cxn modelId="{9242139C-449D-400F-94D9-7213B088B695}" type="presOf" srcId="{6EA525AA-F1ED-4ECA-A33D-3BF1D027F4A7}" destId="{F4538FA1-64AA-4D6E-B913-6FE583A09701}" srcOrd="1" destOrd="0" presId="urn:microsoft.com/office/officeart/2005/8/layout/cycle4"/>
    <dgm:cxn modelId="{91AADEC0-1472-4EA3-98AB-A6EA7662EA61}" srcId="{45740BDB-B3A5-45B8-8BF1-477FD89CEA77}" destId="{4F448F87-A960-4866-9B27-0B050A7E0DDD}" srcOrd="0" destOrd="0" parTransId="{93E8B4F0-3438-46E5-A27A-A7B5E9D92748}" sibTransId="{FEA4DF0A-881E-4DA0-910C-B06E94326A7D}"/>
    <dgm:cxn modelId="{758B15AC-E448-4541-9227-DEEB43BF25AF}" type="presParOf" srcId="{F75A8337-6713-40AF-B45E-23D2C7EAAB2B}" destId="{4CCC9AE5-F769-45BA-A587-1E8EA2C8221C}" srcOrd="0" destOrd="0" presId="urn:microsoft.com/office/officeart/2005/8/layout/cycle4"/>
    <dgm:cxn modelId="{6DFE7364-89DA-4DF5-B94B-4A2F222543B4}" type="presParOf" srcId="{4CCC9AE5-F769-45BA-A587-1E8EA2C8221C}" destId="{0B44D81C-F921-4BA3-90BE-FE01F8EBE7DF}" srcOrd="0" destOrd="0" presId="urn:microsoft.com/office/officeart/2005/8/layout/cycle4"/>
    <dgm:cxn modelId="{D0BF2F0D-3DBF-4999-B61E-C64CB67080A9}" type="presParOf" srcId="{0B44D81C-F921-4BA3-90BE-FE01F8EBE7DF}" destId="{65FC97D8-C593-4590-8573-F1FB27E73562}" srcOrd="0" destOrd="0" presId="urn:microsoft.com/office/officeart/2005/8/layout/cycle4"/>
    <dgm:cxn modelId="{637F56CF-2633-469E-926F-277D0505E571}" type="presParOf" srcId="{0B44D81C-F921-4BA3-90BE-FE01F8EBE7DF}" destId="{F4538FA1-64AA-4D6E-B913-6FE583A09701}" srcOrd="1" destOrd="0" presId="urn:microsoft.com/office/officeart/2005/8/layout/cycle4"/>
    <dgm:cxn modelId="{F24A45AE-F3A2-4111-9DDC-41E1374139B0}" type="presParOf" srcId="{4CCC9AE5-F769-45BA-A587-1E8EA2C8221C}" destId="{877D6630-9CB3-4066-A533-2D5DDD426A20}" srcOrd="1" destOrd="0" presId="urn:microsoft.com/office/officeart/2005/8/layout/cycle4"/>
    <dgm:cxn modelId="{CB549010-8E29-4F63-A159-E4648F31A237}" type="presParOf" srcId="{877D6630-9CB3-4066-A533-2D5DDD426A20}" destId="{B898534B-C49E-4D09-A590-74A9AFBDD14B}" srcOrd="0" destOrd="0" presId="urn:microsoft.com/office/officeart/2005/8/layout/cycle4"/>
    <dgm:cxn modelId="{0F9C2AB9-9294-4980-A59C-4E4F52FEF2B4}" type="presParOf" srcId="{877D6630-9CB3-4066-A533-2D5DDD426A20}" destId="{B43DB02C-187B-4A2E-85EA-F9CE512B4132}" srcOrd="1" destOrd="0" presId="urn:microsoft.com/office/officeart/2005/8/layout/cycle4"/>
    <dgm:cxn modelId="{B88A23CD-A461-43A6-8372-902280D39B85}" type="presParOf" srcId="{4CCC9AE5-F769-45BA-A587-1E8EA2C8221C}" destId="{BB0C9C35-949E-4F00-9DC1-90AAE4ACE160}" srcOrd="2" destOrd="0" presId="urn:microsoft.com/office/officeart/2005/8/layout/cycle4"/>
    <dgm:cxn modelId="{795B439F-0F2F-403A-8F32-6B33F4BCAC37}" type="presParOf" srcId="{BB0C9C35-949E-4F00-9DC1-90AAE4ACE160}" destId="{7E391B9C-B939-44B5-8918-A8B78631BA07}" srcOrd="0" destOrd="0" presId="urn:microsoft.com/office/officeart/2005/8/layout/cycle4"/>
    <dgm:cxn modelId="{D04F4998-409B-4752-9DE2-E56AD3DCF886}" type="presParOf" srcId="{BB0C9C35-949E-4F00-9DC1-90AAE4ACE160}" destId="{41E5D5F4-E0F7-4D01-BD08-368F20B24FBB}" srcOrd="1" destOrd="0" presId="urn:microsoft.com/office/officeart/2005/8/layout/cycle4"/>
    <dgm:cxn modelId="{FACED883-1083-456A-976E-90CD16212375}" type="presParOf" srcId="{4CCC9AE5-F769-45BA-A587-1E8EA2C8221C}" destId="{2EA31069-0757-43F7-BEDD-698EBF6FCFD0}" srcOrd="3" destOrd="0" presId="urn:microsoft.com/office/officeart/2005/8/layout/cycle4"/>
    <dgm:cxn modelId="{4F359BE8-20F9-4A32-AA29-7B1732572C9E}" type="presParOf" srcId="{2EA31069-0757-43F7-BEDD-698EBF6FCFD0}" destId="{49616C9F-1C40-40A0-B31B-34B0A7C0203B}" srcOrd="0" destOrd="0" presId="urn:microsoft.com/office/officeart/2005/8/layout/cycle4"/>
    <dgm:cxn modelId="{34A19908-4054-4C38-A27F-1D77514B2B7F}" type="presParOf" srcId="{2EA31069-0757-43F7-BEDD-698EBF6FCFD0}" destId="{D9CB1213-6DBB-4FA3-8AB4-154561F8831D}" srcOrd="1" destOrd="0" presId="urn:microsoft.com/office/officeart/2005/8/layout/cycle4"/>
    <dgm:cxn modelId="{292224D9-597B-411B-891A-8CD3367CE156}" type="presParOf" srcId="{4CCC9AE5-F769-45BA-A587-1E8EA2C8221C}" destId="{08A43A18-7276-4672-B313-CD711643F9DA}" srcOrd="4" destOrd="0" presId="urn:microsoft.com/office/officeart/2005/8/layout/cycle4"/>
    <dgm:cxn modelId="{682862ED-1FA4-45C9-B296-7A078C560D12}" type="presParOf" srcId="{F75A8337-6713-40AF-B45E-23D2C7EAAB2B}" destId="{17E27959-C9C7-439A-B62B-4BF011F8DE13}" srcOrd="1" destOrd="0" presId="urn:microsoft.com/office/officeart/2005/8/layout/cycle4"/>
    <dgm:cxn modelId="{EE97BD13-7672-43A6-809C-FA7272BA58CA}" type="presParOf" srcId="{17E27959-C9C7-439A-B62B-4BF011F8DE13}" destId="{66339392-8EC7-4C7F-9779-D7C02A616345}" srcOrd="0" destOrd="0" presId="urn:microsoft.com/office/officeart/2005/8/layout/cycle4"/>
    <dgm:cxn modelId="{30B0F865-A070-49F0-A025-EEE1D807DCA7}" type="presParOf" srcId="{17E27959-C9C7-439A-B62B-4BF011F8DE13}" destId="{5128E74D-7CD6-4F2D-9DBF-AECAEA4726FE}" srcOrd="1" destOrd="0" presId="urn:microsoft.com/office/officeart/2005/8/layout/cycle4"/>
    <dgm:cxn modelId="{DD7A0197-B90F-449C-AF16-FBBD11F66290}" type="presParOf" srcId="{17E27959-C9C7-439A-B62B-4BF011F8DE13}" destId="{AD7A74EF-A4BB-439A-A8E9-0BCBD290E93E}" srcOrd="2" destOrd="0" presId="urn:microsoft.com/office/officeart/2005/8/layout/cycle4"/>
    <dgm:cxn modelId="{EDDDEC4E-F9B5-4D97-BD9C-4C23D50C6F4C}" type="presParOf" srcId="{17E27959-C9C7-439A-B62B-4BF011F8DE13}" destId="{1BBB5092-12BE-4561-835F-196393D9A35B}" srcOrd="3" destOrd="0" presId="urn:microsoft.com/office/officeart/2005/8/layout/cycle4"/>
    <dgm:cxn modelId="{9215D41F-7593-4ADB-97A1-E8351A78F3B0}" type="presParOf" srcId="{17E27959-C9C7-439A-B62B-4BF011F8DE13}" destId="{096595E2-3198-4BBB-B7A3-5B4638D885EB}" srcOrd="4" destOrd="0" presId="urn:microsoft.com/office/officeart/2005/8/layout/cycle4"/>
    <dgm:cxn modelId="{3FA28205-B88E-430D-81BA-D98D3097B871}" type="presParOf" srcId="{F75A8337-6713-40AF-B45E-23D2C7EAAB2B}" destId="{57527329-3C44-449D-AD36-E7C9C4CD0257}" srcOrd="2" destOrd="0" presId="urn:microsoft.com/office/officeart/2005/8/layout/cycle4"/>
    <dgm:cxn modelId="{9AFCD0C5-543D-436D-8E4F-267CC8CCBCB3}" type="presParOf" srcId="{F75A8337-6713-40AF-B45E-23D2C7EAAB2B}" destId="{F619E647-C7FB-403A-B2D4-58B29073709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CB2EFB-F6F8-479A-AE1A-E15628E3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E3F1C33-FDD3-4E1F-887D-EAAB38BDB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83AE22A-B339-44F5-8B72-90ADD0C7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F2A6A82-AE1B-47B9-9D91-1A444F36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F509F8A-B6AC-43F1-AD61-3F8315A1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762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B342BF-311F-4ED3-9A04-B4CBBF30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41FC82E-2AFB-437C-982E-4CC2AC50C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244D6B9-1B68-43BB-B33B-3CC42C5A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B63570D-23AB-4536-A630-EC12BA33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ECB5D4-56EC-4610-87EE-348DFEF7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73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91F9EBB-F0D6-45EB-9D17-62F35659E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6994504-4912-402E-A079-51A9B8AF5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6B41C55-97A4-4919-AD30-2673F389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6D34C9A-46CE-4427-B6AE-C7F966DD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08855F0-DF89-467A-B69C-51352C73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177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5FC7E8-0D01-4236-AABF-AB9B14CA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9BE9F0A-E40C-4DB9-ADC3-AAA7E73DB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BF90B33-3310-4092-9B3C-EBAB8C456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A335F8C-28D0-48DA-AF74-408E8384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614DFFC-DFB4-43EB-BC01-028E4896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77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226C8F-E069-4C4F-BF45-86E58A4D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1513B44-7EB2-491C-9F7B-E7BE8F397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D555653-3851-4C92-855B-44F8E678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1345275-1FD1-4B00-B18E-AF5A586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E5C0A02-B34B-4EEA-B185-7D17FBBD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89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50B904-8A77-49C8-A177-E8666F45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21A02F-BE0F-484B-BAA0-77AF55DD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8D73740-5159-42B3-8846-8BDEE6664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271EFC8-AAE6-43F1-AE08-F14F8178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1A2119E-D7F9-4FC2-8FE3-5342F529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14CD38C-3BB8-4A8A-99FD-6B23E776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599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B7B1ED-1773-422B-BEE0-0534B2AD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3287DDF-A577-4977-B411-EEF57807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4B8C967-6373-49D2-B64D-90C2E8985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862A8F7-5D99-4F13-BCB2-CFEF57E92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388EBF5-3CC6-42E0-9A21-51A442BF7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3CCFF09-7CF4-4D9E-AFF5-F0C0CCDD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30D5DA5-252D-449A-935F-1417D41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F2FD47E-769C-4855-82C3-6170E87A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11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003252-CD72-477C-9079-68AE32DB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417534A-5C48-4AB4-841B-E54E25E4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1BE5A3D-782A-496C-8741-54E8A69A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DB6724E-D499-4871-B9A0-E8446D24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83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D593B53-BACB-4326-92F0-64CD8F5E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FB4F8F4-EC01-43AA-966E-E1A2143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F1DAA92-12C7-4154-B982-D981926D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11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3DA719-B487-4E27-9AFF-8544F34F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06247E5-4069-43C0-B327-4DEBC69C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8652E34-830C-4A79-B617-1C71DC505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6D63300-12E8-4A19-843A-B6375F8E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7B1C1B1-45E4-4013-802F-5E7CE854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99D70CA-94D9-4553-93E9-9CD83563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2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BB2323-A433-44E1-BD12-28CF1199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F821114-CAA5-4369-9BB4-6AE4A4A75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AFD79C8-E20E-4810-A27C-E74412517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88CE339-5318-4AA8-8CE6-26495A71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D7D163F-24F7-406E-A95B-32CA1DBF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0173343-1FFC-4914-AC2A-C0D4FBB5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362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D066501-7E02-4B19-B3F7-52EC4BFE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0F78D64-FBDD-4352-BCFE-F4C2A2528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22B0F2-8D8F-4EC4-AA06-209F8EA2F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5AF7-B054-4B84-9424-83E3C4A5582C}" type="datetimeFigureOut">
              <a:rPr lang="es-CL" smtClean="0"/>
              <a:t>06-12-2017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B8CD487-460E-449F-91A0-4BF7849FB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3C623DB-CF02-4D99-8E03-83A5C035E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3A383-4673-4EDF-915E-520EFB3609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297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E34039-ECEE-49CB-81F3-25D33E3D2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C517317-6C0A-4648-8B95-70262D130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2865E87-B223-4DF8-9CCD-4474C0AE1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646C25-2F5F-4F14-B720-156CB2498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Sobre los modelos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9D86A21-4160-44A4-89DD-B1F4430AA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490" y="2141537"/>
            <a:ext cx="10515600" cy="4351338"/>
          </a:xfrm>
        </p:spPr>
        <p:txBody>
          <a:bodyPr/>
          <a:lstStyle/>
          <a:p>
            <a:r>
              <a:rPr lang="es-CL" dirty="0"/>
              <a:t>Las generalizaciones son injustas.</a:t>
            </a:r>
          </a:p>
          <a:p>
            <a:r>
              <a:rPr lang="es-CL" dirty="0"/>
              <a:t>Aplicación diferenciada en cada país.</a:t>
            </a:r>
          </a:p>
          <a:p>
            <a:r>
              <a:rPr lang="es-CL" dirty="0"/>
              <a:t>Factores históricos y culturales explican diversidad.</a:t>
            </a:r>
          </a:p>
          <a:p>
            <a:r>
              <a:rPr lang="es-CL" dirty="0"/>
              <a:t>Intentamos una visión general.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5A758F1-F551-43E0-911E-F0C55714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5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1FA1CB-D7C4-4D79-9936-08361205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Funciones, principios, objetivos…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58F857A-3E81-4449-8506-7E7EF97BB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3D8BC18-D28C-4053-9E33-373724E32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8" y="1687500"/>
            <a:ext cx="7004544" cy="46765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D966720-3C2E-434F-9BF7-22A68DFA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211" y="4403376"/>
            <a:ext cx="2560761" cy="2198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90D3CE-D17D-4D0E-8B3D-C192521E9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3EE71C-EDF8-4099-A500-57EC4C93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Modelos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608AA3F-0269-40FE-B665-A5A20E0F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047" y="2267608"/>
            <a:ext cx="10515600" cy="4351338"/>
          </a:xfrm>
        </p:spPr>
        <p:txBody>
          <a:bodyPr/>
          <a:lstStyle/>
          <a:p>
            <a:r>
              <a:rPr lang="es-CL" dirty="0"/>
              <a:t>Sistema Nacional de Salud</a:t>
            </a:r>
          </a:p>
          <a:p>
            <a:r>
              <a:rPr lang="es-CL" dirty="0"/>
              <a:t>Seguro Único</a:t>
            </a:r>
          </a:p>
          <a:p>
            <a:r>
              <a:rPr lang="es-CL" dirty="0"/>
              <a:t>Seguros sociales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6741AC4-B612-4E2E-8A7C-F9BE440F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4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C149DD-8323-433B-8104-9F86F460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Sistema Nacional de Salud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2617651-444D-4F85-A7A8-FC2B432EA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1CDE8CA2-3216-4466-9F6C-4F892D15F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133331"/>
              </p:ext>
            </p:extLst>
          </p:nvPr>
        </p:nvGraphicFramePr>
        <p:xfrm>
          <a:off x="1983545" y="1825625"/>
          <a:ext cx="7698154" cy="472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75618B8-7D64-4A3E-8379-005921D37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536084"/>
            <a:ext cx="1376362" cy="8286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134CCC7-50CE-40CE-9020-9C5651BE7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99BCE1-44CC-4A1C-A25D-3ECFAAFF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Seguro Único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8030370-D9C4-4DF8-867A-218425E2D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CCF6C2BE-92A6-405E-8CFC-F6FBBF62A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592112"/>
              </p:ext>
            </p:extLst>
          </p:nvPr>
        </p:nvGraphicFramePr>
        <p:xfrm>
          <a:off x="1983545" y="1825625"/>
          <a:ext cx="7698154" cy="472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C4BA81E-AD15-42EE-ABF7-3FCF54E51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732791"/>
            <a:ext cx="1296761" cy="6483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2820EA2-F514-4119-BAD3-70C7DE34C3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3B78F9-818C-4C0A-A521-52B42C62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Seguros Sociales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B70592C-70F1-4E70-83E1-863531A5C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B5A361BC-70B1-4F6E-BB36-AF21DDF71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750812"/>
              </p:ext>
            </p:extLst>
          </p:nvPr>
        </p:nvGraphicFramePr>
        <p:xfrm>
          <a:off x="1983545" y="1825625"/>
          <a:ext cx="7698154" cy="472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F956DA4-631B-4CE9-81F9-B8884F948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322" y="4668276"/>
            <a:ext cx="1381125" cy="8286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96A33D9-AF17-469E-AE25-6378EAECD5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4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3CC9DE-85BF-4134-9B58-990139A6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5D2FEAA-F566-4671-94DF-F40E975AE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B327657-E10B-4CDF-862D-C82E00FF1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30" y="1364115"/>
            <a:ext cx="6867525" cy="41052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666B7B9-43A3-4B33-B81F-FAF8656E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585" y="365125"/>
            <a:ext cx="1501215" cy="998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EE512D2-7832-4E72-9CCA-AA005731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379" y="5873750"/>
            <a:ext cx="4143375" cy="87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0395177-BC59-40D2-930A-56A93DAEA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3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70162E-8D8B-4E84-8166-779AF753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3.- ¿Que Principios? </a:t>
            </a:r>
            <a:br>
              <a:rPr lang="es-CL" dirty="0"/>
            </a:br>
            <a:r>
              <a:rPr lang="es-CL" dirty="0"/>
              <a:t>Una mirada desde la Seguridad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9871831-2041-4E1F-878B-84610EF8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6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48D9A1-DC67-4225-8034-0A3CDFE1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Principios de la Seguridad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D2940A6-EF3C-4C84-8101-6B4F8CF8D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Resultado de imagen para declaración derechos humanos 1948">
            <a:extLst>
              <a:ext uri="{FF2B5EF4-FFF2-40B4-BE49-F238E27FC236}">
                <a16:creationId xmlns="" xmlns:a16="http://schemas.microsoft.com/office/drawing/2014/main" id="{69DC6270-CFE9-4F75-A911-FD772F14D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0" y="1690688"/>
            <a:ext cx="3502266" cy="42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pacto internacional de derechos económicos sociales y culturales 1966">
            <a:extLst>
              <a:ext uri="{FF2B5EF4-FFF2-40B4-BE49-F238E27FC236}">
                <a16:creationId xmlns="" xmlns:a16="http://schemas.microsoft.com/office/drawing/2014/main" id="{5F4C7F44-782F-4D9A-894A-70AF692E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23" y="1690688"/>
            <a:ext cx="3551719" cy="42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organizacion internacional del trabajo">
            <a:extLst>
              <a:ext uri="{FF2B5EF4-FFF2-40B4-BE49-F238E27FC236}">
                <a16:creationId xmlns="" xmlns:a16="http://schemas.microsoft.com/office/drawing/2014/main" id="{53E00566-BB20-49DF-B590-F230E777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59" y="2550710"/>
            <a:ext cx="455839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AEC8CCC-8CD8-41C0-BCDD-2E3E817B4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182760-F91C-48FD-9C10-7FDC49BC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6001EFD8-F5F4-4B86-A8AB-3795CF098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425851"/>
              </p:ext>
            </p:extLst>
          </p:nvPr>
        </p:nvGraphicFramePr>
        <p:xfrm>
          <a:off x="1809725" y="706901"/>
          <a:ext cx="8572550" cy="5116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2550">
                  <a:extLst>
                    <a:ext uri="{9D8B030D-6E8A-4147-A177-3AD203B41FA5}">
                      <a16:colId xmlns="" xmlns:a16="http://schemas.microsoft.com/office/drawing/2014/main" val="3166193360"/>
                    </a:ext>
                  </a:extLst>
                </a:gridCol>
              </a:tblGrid>
              <a:tr h="50221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Universalidad: </a:t>
                      </a:r>
                      <a:r>
                        <a:rPr lang="es-CL" sz="1800" b="0" dirty="0">
                          <a:effectLst/>
                        </a:rPr>
                        <a:t>Cobertura a toda la población, sin exclusiones.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Integralidad: </a:t>
                      </a:r>
                      <a:r>
                        <a:rPr lang="es-CL" sz="1800" b="0" dirty="0">
                          <a:effectLst/>
                        </a:rPr>
                        <a:t>articulación y suficiencia de las prestaciones de salud.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Equidad: </a:t>
                      </a:r>
                      <a:r>
                        <a:rPr lang="es-CL" sz="1800" b="0" dirty="0">
                          <a:effectLst/>
                        </a:rPr>
                        <a:t>uniformidad de trato, entrega de servicios acorde a las necesidades y desvinculación del acceso a la capacidad de pago.</a:t>
                      </a:r>
                      <a:r>
                        <a:rPr lang="es-CL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Solidaridad: </a:t>
                      </a:r>
                      <a:r>
                        <a:rPr lang="es-CL" sz="1800" b="0" dirty="0">
                          <a:effectLst/>
                        </a:rPr>
                        <a:t>progresividad en las contribuciones y </a:t>
                      </a:r>
                      <a:r>
                        <a:rPr lang="es-CL" sz="1800" b="0" dirty="0" err="1">
                          <a:effectLst/>
                        </a:rPr>
                        <a:t>mancomunamiento</a:t>
                      </a:r>
                      <a:r>
                        <a:rPr lang="es-CL" sz="1800" b="0" dirty="0">
                          <a:effectLst/>
                        </a:rPr>
                        <a:t> que implique subsidios cruzados entre distintos grupos de riesgo.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Eficiencia: </a:t>
                      </a:r>
                      <a:r>
                        <a:rPr lang="es-CL" sz="1800" b="0" dirty="0">
                          <a:effectLst/>
                        </a:rPr>
                        <a:t>alcanzar los mejores resultados sanitarios posibles con los recursos disponibles asignados por la sociedad</a:t>
                      </a:r>
                      <a:r>
                        <a:rPr lang="es-CL" sz="1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Participación: </a:t>
                      </a:r>
                      <a:r>
                        <a:rPr lang="es-CL" sz="1800" b="0" dirty="0">
                          <a:effectLst/>
                        </a:rPr>
                        <a:t>Participación social en la toma de decisiones a distintos niveles, incluyendo la libertad de elección.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8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Sustentabilidad: </a:t>
                      </a:r>
                      <a:r>
                        <a:rPr lang="es-CL" sz="1800" b="0" dirty="0">
                          <a:effectLst/>
                        </a:rPr>
                        <a:t>Sostenibilidad financiera, política y social en el largo plazo.</a:t>
                      </a:r>
                      <a:endParaRPr lang="es-C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87184906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FF21D14-8144-422E-A790-F23DA974F38F}"/>
              </a:ext>
            </a:extLst>
          </p:cNvPr>
          <p:cNvSpPr txBox="1"/>
          <p:nvPr/>
        </p:nvSpPr>
        <p:spPr>
          <a:xfrm>
            <a:off x="7315200" y="5978769"/>
            <a:ext cx="42062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Fuente: Adaptado de Comisión Asesora Presidencial 2015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B6DFC24-9070-41E1-AFD2-0AF82BAB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5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BE1851-2230-47A9-B000-CE9046EA61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3B93832-6514-44F4-849B-5EE2C8A2337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59E575C-E0BA-4F47-84EF-04319789B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681" y="2049795"/>
            <a:ext cx="3065821" cy="30004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5F76D3-9745-4DD7-BF68-964B584E8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s-CL" sz="5000">
                <a:solidFill>
                  <a:srgbClr val="FFFFFF"/>
                </a:solidFill>
              </a:rPr>
              <a:t>Panorama de Modelos de Financiamiento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7A3AFA9-6D6B-4A62-9E5A-BB3B1C346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477" y="474264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s-CL" sz="1800" dirty="0">
                <a:solidFill>
                  <a:srgbClr val="FFFFFF"/>
                </a:solidFill>
              </a:rPr>
              <a:t>Roberto Estay Miquel</a:t>
            </a:r>
          </a:p>
          <a:p>
            <a:pPr algn="r"/>
            <a:r>
              <a:rPr lang="es-CL" sz="1800" dirty="0">
                <a:solidFill>
                  <a:srgbClr val="FFFFFF"/>
                </a:solidFill>
              </a:rPr>
              <a:t>Presidente Departamento de Políticas de Salud y Estudios</a:t>
            </a:r>
          </a:p>
          <a:p>
            <a:pPr algn="r"/>
            <a:r>
              <a:rPr lang="es-CL" sz="1800" dirty="0">
                <a:solidFill>
                  <a:srgbClr val="FFFFFF"/>
                </a:solidFill>
              </a:rPr>
              <a:t>Colegio Médico de Chile</a:t>
            </a:r>
          </a:p>
        </p:txBody>
      </p:sp>
    </p:spTree>
    <p:extLst>
      <p:ext uri="{BB962C8B-B14F-4D97-AF65-F5344CB8AC3E}">
        <p14:creationId xmlns:p14="http://schemas.microsoft.com/office/powerpoint/2010/main" val="377324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5E0658-206A-4723-BB50-1498BF68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Modelos y principios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FABB5A9-6421-4AE7-9A6F-BE8A92A4A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Solidaridad y Equidad: Sistema Nacional, Seguro único.</a:t>
            </a:r>
          </a:p>
          <a:p>
            <a:endParaRPr lang="es-CL" dirty="0"/>
          </a:p>
          <a:p>
            <a:r>
              <a:rPr lang="es-CL" dirty="0"/>
              <a:t>Eficiencia: Discusión (gastos administrativos en Seguros Sociales, rol de la competencia).</a:t>
            </a:r>
          </a:p>
          <a:p>
            <a:endParaRPr lang="es-CL" dirty="0"/>
          </a:p>
          <a:p>
            <a:r>
              <a:rPr lang="es-CL" dirty="0"/>
              <a:t>Participación (Capacidad de elección): Seguros sociales.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D9616CE-C9AE-408B-AFAC-946DAB51A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75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307D0E-97FB-46CB-9F7B-81B8E43D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C430DB0-5FA5-4C4F-9E4A-A092E2E01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AEC4AFE-7E46-4EC8-82ED-A553656D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59" y="365125"/>
            <a:ext cx="5905500" cy="1647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F74143C-2F23-4454-8ED5-EEEFD4E6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100" y="5822949"/>
            <a:ext cx="1790700" cy="76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603885B-7115-4B54-85FF-B47DF3753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404" y="2147887"/>
            <a:ext cx="8277225" cy="3352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3A1A22E-6637-4BD4-B67F-017431C4A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3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FD2F4C-C67E-49B8-A6E5-9E00434E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1AE6E70-777A-4C85-BC9B-B38CA4A6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Aneurin Bevan">
            <a:extLst>
              <a:ext uri="{FF2B5EF4-FFF2-40B4-BE49-F238E27FC236}">
                <a16:creationId xmlns="" xmlns:a16="http://schemas.microsoft.com/office/drawing/2014/main" id="{5C6EEBE2-C7D5-48AC-9C6C-17CFF5D6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48" y="2286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509D257-539E-4B78-B2CA-7BCE5E4B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9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EB0283F-212A-4C48-B244-4F7B21CB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39" y="2857501"/>
            <a:ext cx="1167894" cy="1142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C3AF3A-5A76-4B62-9C15-2D2FB42E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s-CL" dirty="0"/>
              <a:t>Contenidos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5255E06-E91F-4A85-9666-21582D51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400"/>
              <a:t>¿Por qué una reforma al financiamiento?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/>
              <a:t>¿Que modelos existen?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400"/>
              <a:t>¿Qué principios recogen los modelos?... Una mirada desde la seguridad social</a:t>
            </a:r>
          </a:p>
        </p:txBody>
      </p:sp>
    </p:spTree>
    <p:extLst>
      <p:ext uri="{BB962C8B-B14F-4D97-AF65-F5344CB8AC3E}">
        <p14:creationId xmlns:p14="http://schemas.microsoft.com/office/powerpoint/2010/main" val="40830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1986ED-8307-4BD4-9C2C-044A46A6C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10" y="2766218"/>
            <a:ext cx="10515600" cy="1325563"/>
          </a:xfrm>
        </p:spPr>
        <p:txBody>
          <a:bodyPr/>
          <a:lstStyle/>
          <a:p>
            <a:r>
              <a:rPr lang="es-CL" dirty="0"/>
              <a:t>1. ¿Por qué una reforma al financiamiento?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BC0064A-E9A2-435B-93A0-F7B639A1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0916AF-37ED-4C28-881A-226F8F3F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957FA12-9D38-4E9B-8564-10233D0E0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82" y="271463"/>
            <a:ext cx="6296025" cy="2838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9E7D201-F3E9-4324-8A66-639B7D85E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52027"/>
            <a:ext cx="6439486" cy="29978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C8CCD14-7FC5-4F17-973B-D11B81902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75" y="174381"/>
            <a:ext cx="5953125" cy="44291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Marcador de contenido 6">
            <a:extLst>
              <a:ext uri="{FF2B5EF4-FFF2-40B4-BE49-F238E27FC236}">
                <a16:creationId xmlns="" xmlns:a16="http://schemas.microsoft.com/office/drawing/2014/main" id="{25D025E7-9A91-457E-97E8-40C707EE3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46694" y="3647879"/>
            <a:ext cx="7372350" cy="1219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75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4DA593-A4E4-4EF7-8190-22862864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Problemas sistema de financiamiento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0E1B674-EFE2-41A2-9891-42838774E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Cautividad y discriminación por pre-existencias (enfermedades conocidas).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Alza unilateral de las primas.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Baja cobertura financiera (alto gasto de bolsillo).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Heterogeneidad de las coberturas (miles de planes, diferentes coberturas).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Segmentación de los fondos según renta y ausencia de </a:t>
            </a:r>
            <a:r>
              <a:rPr lang="es-CL" dirty="0" err="1"/>
              <a:t>mancomunamiento</a:t>
            </a:r>
            <a:r>
              <a:rPr lang="es-CL" dirty="0"/>
              <a:t> entre las cotizaciones de individuos de ambos sistemas.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Concentración y </a:t>
            </a:r>
            <a:r>
              <a:rPr lang="es-CL" dirty="0" err="1"/>
              <a:t>oligopolización</a:t>
            </a:r>
            <a:r>
              <a:rPr lang="es-CL" dirty="0"/>
              <a:t> de la industria, alto nivel de integración vertical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FCCA38D-A63C-4D53-A9A9-AA942F87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D12FC5-4B3A-46FA-AAE6-45A1B29F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Problemas sistema de financiamiento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7873D0-F172-4F01-B5FE-2BA54C3F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Falta de mancomunación eficiente de recursos.</a:t>
            </a:r>
          </a:p>
          <a:p>
            <a:r>
              <a:rPr lang="es-CL" dirty="0"/>
              <a:t>Competencia en selección generalizada del sector privado, (altos costos de administración).</a:t>
            </a:r>
          </a:p>
          <a:p>
            <a:r>
              <a:rPr lang="es-CL" dirty="0"/>
              <a:t>Segmentación en riesgos y rentas socialmente ineficiente</a:t>
            </a:r>
          </a:p>
          <a:p>
            <a:r>
              <a:rPr lang="es-CL" dirty="0"/>
              <a:t>Mecanismo de pago por prestación en el sector privado (presiona por incremento en los costos).</a:t>
            </a:r>
          </a:p>
          <a:p>
            <a:r>
              <a:rPr lang="es-CL" dirty="0"/>
              <a:t>Falta de protocolos y redes de derivación que racionalicen la demanda en el sector privado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9B1A8A8-C690-4283-B066-BAF0F4C1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FEEAAF-8F48-43A0-B4DE-1E478BD1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D54CB8A-8787-46AA-BFB4-024BFF04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BC6A77C-6312-4955-B4E9-992AF7A3B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65125"/>
            <a:ext cx="5994521" cy="37058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 descr="Resultado de imagen para comision asesora isapres bachelet">
            <a:extLst>
              <a:ext uri="{FF2B5EF4-FFF2-40B4-BE49-F238E27FC236}">
                <a16:creationId xmlns="" xmlns:a16="http://schemas.microsoft.com/office/drawing/2014/main" id="{8E06FBEE-3995-4ECC-98BD-32DD9B3C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85" y="2205654"/>
            <a:ext cx="5715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9F3C35C-05EF-44EF-AD91-20874A1E8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04" y="365125"/>
            <a:ext cx="9407556" cy="54589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712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50AD20-D9B2-4A7A-AB51-F2E761B5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8512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2. ¿Que modelos existen?</a:t>
            </a:r>
            <a:br>
              <a:rPr lang="es-CL" dirty="0"/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0B677BB-158A-4FAE-8DF8-30F42B900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1" y="326904"/>
            <a:ext cx="1159019" cy="113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02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447</Words>
  <Application>Microsoft Office PowerPoint</Application>
  <PresentationFormat>Panorámica</PresentationFormat>
  <Paragraphs>80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Panorama de Modelos de Financiamiento</vt:lpstr>
      <vt:lpstr>Contenidos</vt:lpstr>
      <vt:lpstr>1. ¿Por qué una reforma al financiamiento?</vt:lpstr>
      <vt:lpstr>Presentación de PowerPoint</vt:lpstr>
      <vt:lpstr>Problemas sistema de financiamiento</vt:lpstr>
      <vt:lpstr>Problemas sistema de financiamiento</vt:lpstr>
      <vt:lpstr>Presentación de PowerPoint</vt:lpstr>
      <vt:lpstr>2. ¿Que modelos existen? </vt:lpstr>
      <vt:lpstr>Sobre los modelos</vt:lpstr>
      <vt:lpstr>Funciones, principios, objetivos…</vt:lpstr>
      <vt:lpstr>Modelos</vt:lpstr>
      <vt:lpstr>Sistema Nacional de Salud </vt:lpstr>
      <vt:lpstr>Seguro Único</vt:lpstr>
      <vt:lpstr>Seguros Sociales</vt:lpstr>
      <vt:lpstr>Presentación de PowerPoint</vt:lpstr>
      <vt:lpstr>3.- ¿Que Principios?  Una mirada desde la Seguridad Social</vt:lpstr>
      <vt:lpstr>Principios de la Seguridad Social</vt:lpstr>
      <vt:lpstr>Presentación de PowerPoint</vt:lpstr>
      <vt:lpstr>Modelos y principios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de Modelos de Financiamiento</dc:title>
  <dc:creator>Roberto Estay Miquel</dc:creator>
  <cp:lastModifiedBy>Paola Valenzuela</cp:lastModifiedBy>
  <cp:revision>17</cp:revision>
  <dcterms:created xsi:type="dcterms:W3CDTF">2017-11-29T19:18:54Z</dcterms:created>
  <dcterms:modified xsi:type="dcterms:W3CDTF">2017-12-06T15:58:18Z</dcterms:modified>
</cp:coreProperties>
</file>